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5"/>
  </p:notesMasterIdLst>
  <p:sldIdLst>
    <p:sldId id="294" r:id="rId2"/>
    <p:sldId id="257" r:id="rId3"/>
    <p:sldId id="258" r:id="rId4"/>
    <p:sldId id="271" r:id="rId5"/>
    <p:sldId id="323" r:id="rId6"/>
    <p:sldId id="324" r:id="rId7"/>
    <p:sldId id="325" r:id="rId8"/>
    <p:sldId id="326" r:id="rId9"/>
    <p:sldId id="278" r:id="rId10"/>
    <p:sldId id="263" r:id="rId11"/>
    <p:sldId id="329" r:id="rId12"/>
    <p:sldId id="331" r:id="rId13"/>
    <p:sldId id="265" r:id="rId14"/>
    <p:sldId id="284" r:id="rId15"/>
    <p:sldId id="266" r:id="rId16"/>
    <p:sldId id="289" r:id="rId17"/>
    <p:sldId id="288" r:id="rId18"/>
    <p:sldId id="267" r:id="rId19"/>
    <p:sldId id="330" r:id="rId20"/>
    <p:sldId id="268" r:id="rId21"/>
    <p:sldId id="269" r:id="rId22"/>
    <p:sldId id="332" r:id="rId23"/>
    <p:sldId id="32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E42D2B-A0AF-0568-9E7D-48752353F62B}" name="Gaby van der Star" initials="Gv" userId="fb19ee48df25122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AD2E"/>
    <a:srgbClr val="009AE0"/>
    <a:srgbClr val="4BB3FD"/>
    <a:srgbClr val="13A902"/>
    <a:srgbClr val="3198FC"/>
    <a:srgbClr val="14C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887A4-5D96-4357-9EE8-E103C723B247}" v="1927" dt="2026-01-06T18:31:00.19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Stijl, gemiddeld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76147" autoAdjust="0"/>
  </p:normalViewPr>
  <p:slideViewPr>
    <p:cSldViewPr snapToGrid="0">
      <p:cViewPr>
        <p:scale>
          <a:sx n="50" d="100"/>
          <a:sy n="50" d="100"/>
        </p:scale>
        <p:origin x="48" y="317"/>
      </p:cViewPr>
      <p:guideLst/>
    </p:cSldViewPr>
  </p:slideViewPr>
  <p:notesTextViewPr>
    <p:cViewPr>
      <p:scale>
        <a:sx n="75" d="100"/>
        <a:sy n="75" d="100"/>
      </p:scale>
      <p:origin x="0" y="-17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y van der Star" userId="fb19ee48df251225" providerId="LiveId" clId="{F3CA1B7C-CC22-486B-B31E-ED702A4AC16B}"/>
    <pc:docChg chg="undo redo custSel addSld delSld modSld sldOrd">
      <pc:chgData name="Gaby van der Star" userId="fb19ee48df251225" providerId="LiveId" clId="{F3CA1B7C-CC22-486B-B31E-ED702A4AC16B}" dt="2026-01-06T00:36:49.183" v="17238" actId="20577"/>
      <pc:docMkLst>
        <pc:docMk/>
      </pc:docMkLst>
      <pc:sldChg chg="addSp delSp modSp mod modNotesTx">
        <pc:chgData name="Gaby van der Star" userId="fb19ee48df251225" providerId="LiveId" clId="{F3CA1B7C-CC22-486B-B31E-ED702A4AC16B}" dt="2026-01-05T13:57:20.956" v="16954" actId="20577"/>
        <pc:sldMkLst>
          <pc:docMk/>
          <pc:sldMk cId="361398060" sldId="257"/>
        </pc:sldMkLst>
        <pc:spChg chg="mod">
          <ac:chgData name="Gaby van der Star" userId="fb19ee48df251225" providerId="LiveId" clId="{F3CA1B7C-CC22-486B-B31E-ED702A4AC16B}" dt="2025-12-29T12:35:34.090" v="1643" actId="16037"/>
          <ac:spMkLst>
            <pc:docMk/>
            <pc:sldMk cId="361398060" sldId="257"/>
            <ac:spMk id="2" creationId="{49E1FC12-4112-4070-95CE-52FF493F5049}"/>
          </ac:spMkLst>
        </pc:spChg>
        <pc:spChg chg="add del mod">
          <ac:chgData name="Gaby van der Star" userId="fb19ee48df251225" providerId="LiveId" clId="{F3CA1B7C-CC22-486B-B31E-ED702A4AC16B}" dt="2026-01-05T13:11:32.395" v="16855" actId="478"/>
          <ac:spMkLst>
            <pc:docMk/>
            <pc:sldMk cId="361398060" sldId="257"/>
            <ac:spMk id="3" creationId="{FC1DC003-2F05-D991-1EF8-D4B8DEB0B895}"/>
          </ac:spMkLst>
        </pc:spChg>
        <pc:spChg chg="add mod">
          <ac:chgData name="Gaby van der Star" userId="fb19ee48df251225" providerId="LiveId" clId="{F3CA1B7C-CC22-486B-B31E-ED702A4AC16B}" dt="2026-01-05T13:12:42.479" v="16916" actId="20577"/>
          <ac:spMkLst>
            <pc:docMk/>
            <pc:sldMk cId="361398060" sldId="257"/>
            <ac:spMk id="4" creationId="{D452DE5B-452A-5544-6C74-F501924D3845}"/>
          </ac:spMkLst>
        </pc:spChg>
        <pc:spChg chg="add mod">
          <ac:chgData name="Gaby van der Star" userId="fb19ee48df251225" providerId="LiveId" clId="{F3CA1B7C-CC22-486B-B31E-ED702A4AC16B}" dt="2026-01-05T13:12:50.304" v="16932" actId="20577"/>
          <ac:spMkLst>
            <pc:docMk/>
            <pc:sldMk cId="361398060" sldId="257"/>
            <ac:spMk id="5" creationId="{FA44A725-3C52-0EA5-A19B-ACF70C95F920}"/>
          </ac:spMkLst>
        </pc:spChg>
        <pc:spChg chg="mod">
          <ac:chgData name="Gaby van der Star" userId="fb19ee48df251225" providerId="LiveId" clId="{F3CA1B7C-CC22-486B-B31E-ED702A4AC16B}" dt="2025-12-29T12:43:08.429" v="1771" actId="207"/>
          <ac:spMkLst>
            <pc:docMk/>
            <pc:sldMk cId="361398060" sldId="257"/>
            <ac:spMk id="7" creationId="{C5E349F3-7BFA-21AC-9005-A825B9B536DF}"/>
          </ac:spMkLst>
        </pc:spChg>
        <pc:spChg chg="mod">
          <ac:chgData name="Gaby van der Star" userId="fb19ee48df251225" providerId="LiveId" clId="{F3CA1B7C-CC22-486B-B31E-ED702A4AC16B}" dt="2026-01-05T13:10:50.538" v="16811" actId="20577"/>
          <ac:spMkLst>
            <pc:docMk/>
            <pc:sldMk cId="361398060" sldId="257"/>
            <ac:spMk id="8" creationId="{2C2E13EB-2569-F50F-6939-BA4ABF5BF807}"/>
          </ac:spMkLst>
        </pc:spChg>
        <pc:spChg chg="mod">
          <ac:chgData name="Gaby van der Star" userId="fb19ee48df251225" providerId="LiveId" clId="{F3CA1B7C-CC22-486B-B31E-ED702A4AC16B}" dt="2026-01-05T12:59:17.030" v="16764" actId="790"/>
          <ac:spMkLst>
            <pc:docMk/>
            <pc:sldMk cId="361398060" sldId="257"/>
            <ac:spMk id="9" creationId="{A49A17CF-A9FB-AAB7-5547-C70B78BC1087}"/>
          </ac:spMkLst>
        </pc:spChg>
        <pc:spChg chg="mod">
          <ac:chgData name="Gaby van der Star" userId="fb19ee48df251225" providerId="LiveId" clId="{F3CA1B7C-CC22-486B-B31E-ED702A4AC16B}" dt="2026-01-05T12:59:17.030" v="16764" actId="790"/>
          <ac:spMkLst>
            <pc:docMk/>
            <pc:sldMk cId="361398060" sldId="257"/>
            <ac:spMk id="12" creationId="{BB3984E5-E972-E02D-DD29-D71291871856}"/>
          </ac:spMkLst>
        </pc:spChg>
        <pc:spChg chg="mod">
          <ac:chgData name="Gaby van der Star" userId="fb19ee48df251225" providerId="LiveId" clId="{F3CA1B7C-CC22-486B-B31E-ED702A4AC16B}" dt="2026-01-05T12:59:17.030" v="16764" actId="790"/>
          <ac:spMkLst>
            <pc:docMk/>
            <pc:sldMk cId="361398060" sldId="257"/>
            <ac:spMk id="13" creationId="{3C72E311-218F-2B8D-BB82-CBE7C6FE0484}"/>
          </ac:spMkLst>
        </pc:spChg>
        <pc:spChg chg="mod">
          <ac:chgData name="Gaby van der Star" userId="fb19ee48df251225" providerId="LiveId" clId="{F3CA1B7C-CC22-486B-B31E-ED702A4AC16B}" dt="2025-12-29T12:50:58.977" v="2159" actId="14100"/>
          <ac:spMkLst>
            <pc:docMk/>
            <pc:sldMk cId="361398060" sldId="257"/>
            <ac:spMk id="14" creationId="{9F8086BC-AF37-3606-A70A-96BB9A51E2F4}"/>
          </ac:spMkLst>
        </pc:spChg>
        <pc:spChg chg="mod">
          <ac:chgData name="Gaby van der Star" userId="fb19ee48df251225" providerId="LiveId" clId="{F3CA1B7C-CC22-486B-B31E-ED702A4AC16B}" dt="2025-12-29T12:50:26.467" v="2115" actId="113"/>
          <ac:spMkLst>
            <pc:docMk/>
            <pc:sldMk cId="361398060" sldId="257"/>
            <ac:spMk id="17" creationId="{573F2793-DA6D-5270-16BD-1FBA8F306D39}"/>
          </ac:spMkLst>
        </pc:spChg>
        <pc:spChg chg="mod">
          <ac:chgData name="Gaby van der Star" userId="fb19ee48df251225" providerId="LiveId" clId="{F3CA1B7C-CC22-486B-B31E-ED702A4AC16B}" dt="2026-01-05T13:11:09.934" v="16840" actId="20577"/>
          <ac:spMkLst>
            <pc:docMk/>
            <pc:sldMk cId="361398060" sldId="257"/>
            <ac:spMk id="18" creationId="{77FA56AB-C12D-3B15-9329-95C1456728A8}"/>
          </ac:spMkLst>
        </pc:spChg>
        <pc:spChg chg="mod">
          <ac:chgData name="Gaby van der Star" userId="fb19ee48df251225" providerId="LiveId" clId="{F3CA1B7C-CC22-486B-B31E-ED702A4AC16B}" dt="2025-12-29T12:55:49.759" v="2307" actId="14100"/>
          <ac:spMkLst>
            <pc:docMk/>
            <pc:sldMk cId="361398060" sldId="257"/>
            <ac:spMk id="19" creationId="{66D4C08F-C792-8928-14E2-BD478A5C9F13}"/>
          </ac:spMkLst>
        </pc:spChg>
        <pc:spChg chg="mod topLvl">
          <ac:chgData name="Gaby van der Star" userId="fb19ee48df251225" providerId="LiveId" clId="{F3CA1B7C-CC22-486B-B31E-ED702A4AC16B}" dt="2026-01-05T12:59:17.030" v="16764" actId="790"/>
          <ac:spMkLst>
            <pc:docMk/>
            <pc:sldMk cId="361398060" sldId="257"/>
            <ac:spMk id="22" creationId="{DE2DF997-66C1-D20D-E882-3CC5A43982F7}"/>
          </ac:spMkLst>
        </pc:spChg>
        <pc:spChg chg="mod topLvl">
          <ac:chgData name="Gaby van der Star" userId="fb19ee48df251225" providerId="LiveId" clId="{F3CA1B7C-CC22-486B-B31E-ED702A4AC16B}" dt="2025-12-29T12:38:46.203" v="1731" actId="165"/>
          <ac:spMkLst>
            <pc:docMk/>
            <pc:sldMk cId="361398060" sldId="257"/>
            <ac:spMk id="23" creationId="{E0503C2C-3EF9-C2F2-F8D8-C83E528E56D6}"/>
          </ac:spMkLst>
        </pc:spChg>
        <pc:spChg chg="mod topLvl">
          <ac:chgData name="Gaby van der Star" userId="fb19ee48df251225" providerId="LiveId" clId="{F3CA1B7C-CC22-486B-B31E-ED702A4AC16B}" dt="2025-12-29T12:50:26.467" v="2115" actId="113"/>
          <ac:spMkLst>
            <pc:docMk/>
            <pc:sldMk cId="361398060" sldId="257"/>
            <ac:spMk id="24" creationId="{FE48BAD7-2C64-36D2-76D5-1FD9941E0B14}"/>
          </ac:spMkLst>
        </pc:spChg>
        <pc:spChg chg="mod topLvl">
          <ac:chgData name="Gaby van der Star" userId="fb19ee48df251225" providerId="LiveId" clId="{F3CA1B7C-CC22-486B-B31E-ED702A4AC16B}" dt="2025-12-29T12:48:42.154" v="2013" actId="20577"/>
          <ac:spMkLst>
            <pc:docMk/>
            <pc:sldMk cId="361398060" sldId="257"/>
            <ac:spMk id="25" creationId="{4259728D-8D26-A531-8395-6A5CC4739AAC}"/>
          </ac:spMkLst>
        </pc:spChg>
        <pc:spChg chg="mod topLvl">
          <ac:chgData name="Gaby van der Star" userId="fb19ee48df251225" providerId="LiveId" clId="{F3CA1B7C-CC22-486B-B31E-ED702A4AC16B}" dt="2025-12-29T12:45:00.348" v="1833" actId="1076"/>
          <ac:spMkLst>
            <pc:docMk/>
            <pc:sldMk cId="361398060" sldId="257"/>
            <ac:spMk id="28" creationId="{24E72341-87C6-2622-1B15-D33FE5F08385}"/>
          </ac:spMkLst>
        </pc:spChg>
        <pc:spChg chg="mod topLvl">
          <ac:chgData name="Gaby van der Star" userId="fb19ee48df251225" providerId="LiveId" clId="{F3CA1B7C-CC22-486B-B31E-ED702A4AC16B}" dt="2025-12-29T12:42:33.781" v="1762" actId="165"/>
          <ac:spMkLst>
            <pc:docMk/>
            <pc:sldMk cId="361398060" sldId="257"/>
            <ac:spMk id="29" creationId="{A48176EF-DB82-3A83-66E9-EF26BD3905BB}"/>
          </ac:spMkLst>
        </pc:spChg>
        <pc:spChg chg="mod topLvl">
          <ac:chgData name="Gaby van der Star" userId="fb19ee48df251225" providerId="LiveId" clId="{F3CA1B7C-CC22-486B-B31E-ED702A4AC16B}" dt="2025-12-29T12:50:26.467" v="2115" actId="113"/>
          <ac:spMkLst>
            <pc:docMk/>
            <pc:sldMk cId="361398060" sldId="257"/>
            <ac:spMk id="30" creationId="{E6B23B47-40FC-C6D4-A63C-FC4C1AD74781}"/>
          </ac:spMkLst>
        </pc:spChg>
        <pc:spChg chg="mod topLvl">
          <ac:chgData name="Gaby van der Star" userId="fb19ee48df251225" providerId="LiveId" clId="{F3CA1B7C-CC22-486B-B31E-ED702A4AC16B}" dt="2026-01-05T12:59:17.030" v="16764" actId="790"/>
          <ac:spMkLst>
            <pc:docMk/>
            <pc:sldMk cId="361398060" sldId="257"/>
            <ac:spMk id="31" creationId="{1B980499-01C9-B412-6B0F-87D6355D8E34}"/>
          </ac:spMkLst>
        </pc:spChg>
        <pc:spChg chg="mod topLvl">
          <ac:chgData name="Gaby van der Star" userId="fb19ee48df251225" providerId="LiveId" clId="{F3CA1B7C-CC22-486B-B31E-ED702A4AC16B}" dt="2026-01-05T12:59:17.030" v="16764" actId="790"/>
          <ac:spMkLst>
            <pc:docMk/>
            <pc:sldMk cId="361398060" sldId="257"/>
            <ac:spMk id="34" creationId="{F57D3FBC-ECBB-9120-B3DD-E631D3145CC1}"/>
          </ac:spMkLst>
        </pc:spChg>
        <pc:spChg chg="mod topLvl">
          <ac:chgData name="Gaby van der Star" userId="fb19ee48df251225" providerId="LiveId" clId="{F3CA1B7C-CC22-486B-B31E-ED702A4AC16B}" dt="2025-12-29T12:39:52.698" v="1742" actId="165"/>
          <ac:spMkLst>
            <pc:docMk/>
            <pc:sldMk cId="361398060" sldId="257"/>
            <ac:spMk id="35" creationId="{9F6C2604-CD45-8D68-1B69-7AFF6F6780A9}"/>
          </ac:spMkLst>
        </pc:spChg>
        <pc:spChg chg="mod topLvl">
          <ac:chgData name="Gaby van der Star" userId="fb19ee48df251225" providerId="LiveId" clId="{F3CA1B7C-CC22-486B-B31E-ED702A4AC16B}" dt="2025-12-29T12:50:26.467" v="2115" actId="113"/>
          <ac:spMkLst>
            <pc:docMk/>
            <pc:sldMk cId="361398060" sldId="257"/>
            <ac:spMk id="36" creationId="{BE0B31AD-CD90-E5A3-3DC8-7320B2286C8C}"/>
          </ac:spMkLst>
        </pc:spChg>
        <pc:spChg chg="mod topLvl">
          <ac:chgData name="Gaby van der Star" userId="fb19ee48df251225" providerId="LiveId" clId="{F3CA1B7C-CC22-486B-B31E-ED702A4AC16B}" dt="2026-01-05T13:14:34.018" v="16939" actId="20577"/>
          <ac:spMkLst>
            <pc:docMk/>
            <pc:sldMk cId="361398060" sldId="257"/>
            <ac:spMk id="37" creationId="{A5D64EAF-531D-6782-D474-2398BF22B847}"/>
          </ac:spMkLst>
        </pc:spChg>
        <pc:spChg chg="mod topLvl">
          <ac:chgData name="Gaby van der Star" userId="fb19ee48df251225" providerId="LiveId" clId="{F3CA1B7C-CC22-486B-B31E-ED702A4AC16B}" dt="2026-01-05T13:11:24.279" v="16852" actId="20577"/>
          <ac:spMkLst>
            <pc:docMk/>
            <pc:sldMk cId="361398060" sldId="257"/>
            <ac:spMk id="40" creationId="{DFEF01A9-CB3C-2B5C-FDC4-C1B52A773333}"/>
          </ac:spMkLst>
        </pc:spChg>
        <pc:spChg chg="mod topLvl">
          <ac:chgData name="Gaby van der Star" userId="fb19ee48df251225" providerId="LiveId" clId="{F3CA1B7C-CC22-486B-B31E-ED702A4AC16B}" dt="2025-12-29T12:53:35.998" v="2231" actId="20577"/>
          <ac:spMkLst>
            <pc:docMk/>
            <pc:sldMk cId="361398060" sldId="257"/>
            <ac:spMk id="41" creationId="{C6701BA9-B130-2C86-5D15-E5C6DFF5C2A9}"/>
          </ac:spMkLst>
        </pc:spChg>
        <pc:spChg chg="mod topLvl">
          <ac:chgData name="Gaby van der Star" userId="fb19ee48df251225" providerId="LiveId" clId="{F3CA1B7C-CC22-486B-B31E-ED702A4AC16B}" dt="2025-12-29T12:50:01.233" v="2099" actId="20577"/>
          <ac:spMkLst>
            <pc:docMk/>
            <pc:sldMk cId="361398060" sldId="257"/>
            <ac:spMk id="42" creationId="{9EA7C18A-39C1-A3C7-A7D8-059481A395C3}"/>
          </ac:spMkLst>
        </pc:spChg>
        <pc:spChg chg="mod topLvl">
          <ac:chgData name="Gaby van der Star" userId="fb19ee48df251225" providerId="LiveId" clId="{F3CA1B7C-CC22-486B-B31E-ED702A4AC16B}" dt="2026-01-05T12:59:17.030" v="16764" actId="790"/>
          <ac:spMkLst>
            <pc:docMk/>
            <pc:sldMk cId="361398060" sldId="257"/>
            <ac:spMk id="44" creationId="{6BE9B909-8DC7-C7D9-025E-57828AA91DED}"/>
          </ac:spMkLst>
        </pc:spChg>
        <pc:spChg chg="mod">
          <ac:chgData name="Gaby van der Star" userId="fb19ee48df251225" providerId="LiveId" clId="{F3CA1B7C-CC22-486B-B31E-ED702A4AC16B}" dt="2025-12-29T12:42:42.085" v="1764" actId="207"/>
          <ac:spMkLst>
            <pc:docMk/>
            <pc:sldMk cId="361398060" sldId="257"/>
            <ac:spMk id="46" creationId="{D63B6E30-F55C-23BF-D699-0014C8FE0451}"/>
          </ac:spMkLst>
        </pc:spChg>
        <pc:spChg chg="mod">
          <ac:chgData name="Gaby van der Star" userId="fb19ee48df251225" providerId="LiveId" clId="{F3CA1B7C-CC22-486B-B31E-ED702A4AC16B}" dt="2026-01-05T13:10:43.329" v="16809" actId="20577"/>
          <ac:spMkLst>
            <pc:docMk/>
            <pc:sldMk cId="361398060" sldId="257"/>
            <ac:spMk id="47" creationId="{899CAAEF-698D-FD20-62EA-B2C88540BB0A}"/>
          </ac:spMkLst>
        </pc:spChg>
        <pc:spChg chg="mod">
          <ac:chgData name="Gaby van der Star" userId="fb19ee48df251225" providerId="LiveId" clId="{F3CA1B7C-CC22-486B-B31E-ED702A4AC16B}" dt="2026-01-05T13:09:15.676" v="16797" actId="14100"/>
          <ac:spMkLst>
            <pc:docMk/>
            <pc:sldMk cId="361398060" sldId="257"/>
            <ac:spMk id="48" creationId="{59A4A372-5874-DA1A-4478-AE9C691225FB}"/>
          </ac:spMkLst>
        </pc:spChg>
        <pc:spChg chg="mod topLvl">
          <ac:chgData name="Gaby van der Star" userId="fb19ee48df251225" providerId="LiveId" clId="{F3CA1B7C-CC22-486B-B31E-ED702A4AC16B}" dt="2025-12-29T12:42:12.980" v="1758" actId="207"/>
          <ac:spMkLst>
            <pc:docMk/>
            <pc:sldMk cId="361398060" sldId="257"/>
            <ac:spMk id="51" creationId="{BA3F5042-8017-BDDE-32D8-A428C318554E}"/>
          </ac:spMkLst>
        </pc:spChg>
        <pc:spChg chg="mod topLvl">
          <ac:chgData name="Gaby van der Star" userId="fb19ee48df251225" providerId="LiveId" clId="{F3CA1B7C-CC22-486B-B31E-ED702A4AC16B}" dt="2025-12-29T12:39:13.701" v="1735" actId="165"/>
          <ac:spMkLst>
            <pc:docMk/>
            <pc:sldMk cId="361398060" sldId="257"/>
            <ac:spMk id="52" creationId="{8661551B-21FB-9A70-1A7C-B02869267FD2}"/>
          </ac:spMkLst>
        </pc:spChg>
        <pc:spChg chg="mod topLvl">
          <ac:chgData name="Gaby van der Star" userId="fb19ee48df251225" providerId="LiveId" clId="{F3CA1B7C-CC22-486B-B31E-ED702A4AC16B}" dt="2026-01-05T13:10:46.759" v="16810" actId="20577"/>
          <ac:spMkLst>
            <pc:docMk/>
            <pc:sldMk cId="361398060" sldId="257"/>
            <ac:spMk id="53" creationId="{6BAE9008-E737-E529-CC92-B08F07AD0517}"/>
          </ac:spMkLst>
        </pc:spChg>
        <pc:spChg chg="mod topLvl">
          <ac:chgData name="Gaby van der Star" userId="fb19ee48df251225" providerId="LiveId" clId="{F3CA1B7C-CC22-486B-B31E-ED702A4AC16B}" dt="2026-01-05T12:59:17.030" v="16764" actId="790"/>
          <ac:spMkLst>
            <pc:docMk/>
            <pc:sldMk cId="361398060" sldId="257"/>
            <ac:spMk id="54" creationId="{3E3DF8E0-79C2-E857-9E42-FFD6561B14DB}"/>
          </ac:spMkLst>
        </pc:spChg>
        <pc:spChg chg="mod topLvl">
          <ac:chgData name="Gaby van der Star" userId="fb19ee48df251225" providerId="LiveId" clId="{F3CA1B7C-CC22-486B-B31E-ED702A4AC16B}" dt="2025-12-29T12:50:26.467" v="2115" actId="113"/>
          <ac:spMkLst>
            <pc:docMk/>
            <pc:sldMk cId="361398060" sldId="257"/>
            <ac:spMk id="57" creationId="{D034BFD2-A290-4303-69BD-4519D6047E3A}"/>
          </ac:spMkLst>
        </pc:spChg>
        <pc:spChg chg="mod topLvl">
          <ac:chgData name="Gaby van der Star" userId="fb19ee48df251225" providerId="LiveId" clId="{F3CA1B7C-CC22-486B-B31E-ED702A4AC16B}" dt="2025-12-29T12:50:26.467" v="2115" actId="113"/>
          <ac:spMkLst>
            <pc:docMk/>
            <pc:sldMk cId="361398060" sldId="257"/>
            <ac:spMk id="58" creationId="{4075309D-6516-CA2B-3610-AB6341C84198}"/>
          </ac:spMkLst>
        </pc:spChg>
        <pc:spChg chg="mod topLvl">
          <ac:chgData name="Gaby van der Star" userId="fb19ee48df251225" providerId="LiveId" clId="{F3CA1B7C-CC22-486B-B31E-ED702A4AC16B}" dt="2025-12-29T12:53:38.486" v="2232" actId="20577"/>
          <ac:spMkLst>
            <pc:docMk/>
            <pc:sldMk cId="361398060" sldId="257"/>
            <ac:spMk id="59" creationId="{3ADA98A0-CC31-FCFB-7BD5-FF5063423124}"/>
          </ac:spMkLst>
        </pc:spChg>
        <pc:spChg chg="mod topLvl">
          <ac:chgData name="Gaby van der Star" userId="fb19ee48df251225" providerId="LiveId" clId="{F3CA1B7C-CC22-486B-B31E-ED702A4AC16B}" dt="2026-01-05T12:59:17.030" v="16764" actId="790"/>
          <ac:spMkLst>
            <pc:docMk/>
            <pc:sldMk cId="361398060" sldId="257"/>
            <ac:spMk id="60" creationId="{1DD3B54E-31FE-BB76-E621-1BE8BDE43E57}"/>
          </ac:spMkLst>
        </pc:spChg>
        <pc:grpChg chg="mod">
          <ac:chgData name="Gaby van der Star" userId="fb19ee48df251225" providerId="LiveId" clId="{F3CA1B7C-CC22-486B-B31E-ED702A4AC16B}" dt="2025-12-29T12:43:08.429" v="1771" actId="207"/>
          <ac:grpSpMkLst>
            <pc:docMk/>
            <pc:sldMk cId="361398060" sldId="257"/>
            <ac:grpSpMk id="6" creationId="{CE077CF9-F8D2-B8FE-23E9-600E78B6A60E}"/>
          </ac:grpSpMkLst>
        </pc:grpChg>
        <pc:grpChg chg="mod">
          <ac:chgData name="Gaby van der Star" userId="fb19ee48df251225" providerId="LiveId" clId="{F3CA1B7C-CC22-486B-B31E-ED702A4AC16B}" dt="2025-12-29T12:42:16.058" v="1759" actId="207"/>
          <ac:grpSpMkLst>
            <pc:docMk/>
            <pc:sldMk cId="361398060" sldId="257"/>
            <ac:grpSpMk id="11" creationId="{2FD9AA62-A068-0222-FF10-8A2876977924}"/>
          </ac:grpSpMkLst>
        </pc:grpChg>
        <pc:grpChg chg="mod">
          <ac:chgData name="Gaby van der Star" userId="fb19ee48df251225" providerId="LiveId" clId="{F3CA1B7C-CC22-486B-B31E-ED702A4AC16B}" dt="2025-12-29T12:42:44.750" v="1765" actId="207"/>
          <ac:grpSpMkLst>
            <pc:docMk/>
            <pc:sldMk cId="361398060" sldId="257"/>
            <ac:grpSpMk id="16" creationId="{4CFB786B-383F-71D4-5CC1-6C32A13353AB}"/>
          </ac:grpSpMkLst>
        </pc:grpChg>
        <pc:grpChg chg="mod">
          <ac:chgData name="Gaby van der Star" userId="fb19ee48df251225" providerId="LiveId" clId="{F3CA1B7C-CC22-486B-B31E-ED702A4AC16B}" dt="2025-12-29T12:42:42.085" v="1764" actId="207"/>
          <ac:grpSpMkLst>
            <pc:docMk/>
            <pc:sldMk cId="361398060" sldId="257"/>
            <ac:grpSpMk id="45" creationId="{F1E99752-3F38-454D-ECA8-F2DF47ABC534}"/>
          </ac:grpSpMkLst>
        </pc:grpChg>
        <pc:cxnChg chg="mod">
          <ac:chgData name="Gaby van der Star" userId="fb19ee48df251225" providerId="LiveId" clId="{F3CA1B7C-CC22-486B-B31E-ED702A4AC16B}" dt="2025-12-29T12:53:50.041" v="2234" actId="14100"/>
          <ac:cxnSpMkLst>
            <pc:docMk/>
            <pc:sldMk cId="361398060" sldId="257"/>
            <ac:cxnSpMk id="10" creationId="{4300DBCF-3A21-D099-89CD-B8D3513BA70A}"/>
          </ac:cxnSpMkLst>
        </pc:cxnChg>
        <pc:cxnChg chg="mod">
          <ac:chgData name="Gaby van der Star" userId="fb19ee48df251225" providerId="LiveId" clId="{F3CA1B7C-CC22-486B-B31E-ED702A4AC16B}" dt="2025-12-29T12:53:57.083" v="2235" actId="14100"/>
          <ac:cxnSpMkLst>
            <pc:docMk/>
            <pc:sldMk cId="361398060" sldId="257"/>
            <ac:cxnSpMk id="15" creationId="{BC18D830-524A-52D9-1322-D83875D0EC38}"/>
          </ac:cxnSpMkLst>
        </pc:cxnChg>
        <pc:cxnChg chg="mod">
          <ac:chgData name="Gaby van der Star" userId="fb19ee48df251225" providerId="LiveId" clId="{F3CA1B7C-CC22-486B-B31E-ED702A4AC16B}" dt="2025-12-29T12:54:09.426" v="2237" actId="14100"/>
          <ac:cxnSpMkLst>
            <pc:docMk/>
            <pc:sldMk cId="361398060" sldId="257"/>
            <ac:cxnSpMk id="20" creationId="{A5FFF4FB-6589-43F4-38D1-02B017A279C4}"/>
          </ac:cxnSpMkLst>
        </pc:cxnChg>
        <pc:cxnChg chg="mod topLvl">
          <ac:chgData name="Gaby van der Star" userId="fb19ee48df251225" providerId="LiveId" clId="{F3CA1B7C-CC22-486B-B31E-ED702A4AC16B}" dt="2025-12-29T12:44:43.485" v="1820" actId="14100"/>
          <ac:cxnSpMkLst>
            <pc:docMk/>
            <pc:sldMk cId="361398060" sldId="257"/>
            <ac:cxnSpMk id="26" creationId="{4698F58B-6847-EFA2-FC5E-558A5F0288A8}"/>
          </ac:cxnSpMkLst>
        </pc:cxnChg>
        <pc:cxnChg chg="mod topLvl">
          <ac:chgData name="Gaby van der Star" userId="fb19ee48df251225" providerId="LiveId" clId="{F3CA1B7C-CC22-486B-B31E-ED702A4AC16B}" dt="2025-12-29T12:54:01.637" v="2236" actId="14100"/>
          <ac:cxnSpMkLst>
            <pc:docMk/>
            <pc:sldMk cId="361398060" sldId="257"/>
            <ac:cxnSpMk id="32" creationId="{58514DF8-9BA6-4C37-A703-262B4D0ACBCE}"/>
          </ac:cxnSpMkLst>
        </pc:cxnChg>
        <pc:cxnChg chg="mod topLvl">
          <ac:chgData name="Gaby van der Star" userId="fb19ee48df251225" providerId="LiveId" clId="{F3CA1B7C-CC22-486B-B31E-ED702A4AC16B}" dt="2025-12-29T12:47:08.944" v="1972" actId="14100"/>
          <ac:cxnSpMkLst>
            <pc:docMk/>
            <pc:sldMk cId="361398060" sldId="257"/>
            <ac:cxnSpMk id="38" creationId="{ED258029-B0AB-911A-B798-0782E5AF557E}"/>
          </ac:cxnSpMkLst>
        </pc:cxnChg>
        <pc:cxnChg chg="mod topLvl">
          <ac:chgData name="Gaby van der Star" userId="fb19ee48df251225" providerId="LiveId" clId="{F3CA1B7C-CC22-486B-B31E-ED702A4AC16B}" dt="2025-12-29T12:54:14.576" v="2239" actId="14100"/>
          <ac:cxnSpMkLst>
            <pc:docMk/>
            <pc:sldMk cId="361398060" sldId="257"/>
            <ac:cxnSpMk id="43" creationId="{4F7D45C3-5749-3673-4D95-DB180FE51455}"/>
          </ac:cxnSpMkLst>
        </pc:cxnChg>
        <pc:cxnChg chg="mod">
          <ac:chgData name="Gaby van der Star" userId="fb19ee48df251225" providerId="LiveId" clId="{F3CA1B7C-CC22-486B-B31E-ED702A4AC16B}" dt="2025-12-29T12:48:17.550" v="1995" actId="14100"/>
          <ac:cxnSpMkLst>
            <pc:docMk/>
            <pc:sldMk cId="361398060" sldId="257"/>
            <ac:cxnSpMk id="49" creationId="{0AC4A2A5-6F43-C0D9-28B6-ABA95C8227BC}"/>
          </ac:cxnSpMkLst>
        </pc:cxnChg>
        <pc:cxnChg chg="mod topLvl">
          <ac:chgData name="Gaby van der Star" userId="fb19ee48df251225" providerId="LiveId" clId="{F3CA1B7C-CC22-486B-B31E-ED702A4AC16B}" dt="2025-12-29T12:53:44.986" v="2233" actId="14100"/>
          <ac:cxnSpMkLst>
            <pc:docMk/>
            <pc:sldMk cId="361398060" sldId="257"/>
            <ac:cxnSpMk id="55" creationId="{142260D7-7D67-A289-BA81-6C6439988707}"/>
          </ac:cxnSpMkLst>
        </pc:cxnChg>
        <pc:cxnChg chg="mod topLvl">
          <ac:chgData name="Gaby van der Star" userId="fb19ee48df251225" providerId="LiveId" clId="{F3CA1B7C-CC22-486B-B31E-ED702A4AC16B}" dt="2025-12-29T12:54:18.748" v="2240" actId="14100"/>
          <ac:cxnSpMkLst>
            <pc:docMk/>
            <pc:sldMk cId="361398060" sldId="257"/>
            <ac:cxnSpMk id="61" creationId="{C6AED62E-7DF2-3AA5-58E3-F050C23E8041}"/>
          </ac:cxnSpMkLst>
        </pc:cxnChg>
      </pc:sldChg>
      <pc:sldChg chg="modSp mod modNotesTx">
        <pc:chgData name="Gaby van der Star" userId="fb19ee48df251225" providerId="LiveId" clId="{F3CA1B7C-CC22-486B-B31E-ED702A4AC16B}" dt="2026-01-05T13:57:24.614" v="16955" actId="20577"/>
        <pc:sldMkLst>
          <pc:docMk/>
          <pc:sldMk cId="1614300227" sldId="258"/>
        </pc:sldMkLst>
        <pc:spChg chg="mod">
          <ac:chgData name="Gaby van der Star" userId="fb19ee48df251225" providerId="LiveId" clId="{F3CA1B7C-CC22-486B-B31E-ED702A4AC16B}" dt="2026-01-05T12:59:17.030" v="16764" actId="790"/>
          <ac:spMkLst>
            <pc:docMk/>
            <pc:sldMk cId="1614300227" sldId="258"/>
            <ac:spMk id="2" creationId="{27B03D0F-26D2-39D4-498E-35F2E2802390}"/>
          </ac:spMkLst>
        </pc:spChg>
        <pc:graphicFrameChg chg="modGraphic">
          <ac:chgData name="Gaby van der Star" userId="fb19ee48df251225" providerId="LiveId" clId="{F3CA1B7C-CC22-486B-B31E-ED702A4AC16B}" dt="2026-01-05T12:59:17.030" v="16764" actId="790"/>
          <ac:graphicFrameMkLst>
            <pc:docMk/>
            <pc:sldMk cId="1614300227" sldId="258"/>
            <ac:graphicFrameMk id="4" creationId="{E881DB14-D5C4-C25E-63DB-7C75AEF877F1}"/>
          </ac:graphicFrameMkLst>
        </pc:graphicFrameChg>
      </pc:sldChg>
      <pc:sldChg chg="addSp modSp mod modAnim modNotesTx">
        <pc:chgData name="Gaby van der Star" userId="fb19ee48df251225" providerId="LiveId" clId="{F3CA1B7C-CC22-486B-B31E-ED702A4AC16B}" dt="2026-01-05T23:07:55.763" v="17045" actId="1076"/>
        <pc:sldMkLst>
          <pc:docMk/>
          <pc:sldMk cId="3113931611" sldId="263"/>
        </pc:sldMkLst>
        <pc:spChg chg="mod">
          <ac:chgData name="Gaby van der Star" userId="fb19ee48df251225" providerId="LiveId" clId="{F3CA1B7C-CC22-486B-B31E-ED702A4AC16B}" dt="2025-12-29T12:52:00.036" v="2180" actId="20577"/>
          <ac:spMkLst>
            <pc:docMk/>
            <pc:sldMk cId="3113931611" sldId="263"/>
            <ac:spMk id="2" creationId="{38543C49-C20F-3C49-FF06-64AC647511F3}"/>
          </ac:spMkLst>
        </pc:spChg>
        <pc:spChg chg="add mod">
          <ac:chgData name="Gaby van der Star" userId="fb19ee48df251225" providerId="LiveId" clId="{F3CA1B7C-CC22-486B-B31E-ED702A4AC16B}" dt="2025-12-30T11:43:18.616" v="7817" actId="208"/>
          <ac:spMkLst>
            <pc:docMk/>
            <pc:sldMk cId="3113931611" sldId="263"/>
            <ac:spMk id="3" creationId="{4D1A7FC8-F7D2-B5F6-77F5-62A3FF00B353}"/>
          </ac:spMkLst>
        </pc:spChg>
        <pc:spChg chg="add mod">
          <ac:chgData name="Gaby van der Star" userId="fb19ee48df251225" providerId="LiveId" clId="{F3CA1B7C-CC22-486B-B31E-ED702A4AC16B}" dt="2026-01-05T23:07:36.847" v="17024" actId="1076"/>
          <ac:spMkLst>
            <pc:docMk/>
            <pc:sldMk cId="3113931611" sldId="263"/>
            <ac:spMk id="4" creationId="{35679C1B-CFE0-C1DF-C086-26E3EA70BA3B}"/>
          </ac:spMkLst>
        </pc:spChg>
        <pc:spChg chg="mod">
          <ac:chgData name="Gaby van der Star" userId="fb19ee48df251225" providerId="LiveId" clId="{F3CA1B7C-CC22-486B-B31E-ED702A4AC16B}" dt="2026-01-05T12:59:17.030" v="16764" actId="790"/>
          <ac:spMkLst>
            <pc:docMk/>
            <pc:sldMk cId="3113931611" sldId="263"/>
            <ac:spMk id="6" creationId="{FA4132E2-86DB-1F88-1FD7-1B7FC96C7EE7}"/>
          </ac:spMkLst>
        </pc:spChg>
        <pc:spChg chg="mod">
          <ac:chgData name="Gaby van der Star" userId="fb19ee48df251225" providerId="LiveId" clId="{F3CA1B7C-CC22-486B-B31E-ED702A4AC16B}" dt="2026-01-05T12:59:17.030" v="16764" actId="790"/>
          <ac:spMkLst>
            <pc:docMk/>
            <pc:sldMk cId="3113931611" sldId="263"/>
            <ac:spMk id="7" creationId="{928B543D-90D1-DF34-0385-8A568312219D}"/>
          </ac:spMkLst>
        </pc:spChg>
        <pc:spChg chg="mod">
          <ac:chgData name="Gaby van der Star" userId="fb19ee48df251225" providerId="LiveId" clId="{F3CA1B7C-CC22-486B-B31E-ED702A4AC16B}" dt="2026-01-05T23:07:30.785" v="17023" actId="20577"/>
          <ac:spMkLst>
            <pc:docMk/>
            <pc:sldMk cId="3113931611" sldId="263"/>
            <ac:spMk id="9" creationId="{B34F15B2-BA1C-A9E9-D32D-8A512A991283}"/>
          </ac:spMkLst>
        </pc:spChg>
        <pc:spChg chg="mod">
          <ac:chgData name="Gaby van der Star" userId="fb19ee48df251225" providerId="LiveId" clId="{F3CA1B7C-CC22-486B-B31E-ED702A4AC16B}" dt="2026-01-05T23:07:49.496" v="17044" actId="20577"/>
          <ac:spMkLst>
            <pc:docMk/>
            <pc:sldMk cId="3113931611" sldId="263"/>
            <ac:spMk id="10" creationId="{11036FC9-D20D-0496-036B-1FB787DB66E6}"/>
          </ac:spMkLst>
        </pc:spChg>
        <pc:spChg chg="mod">
          <ac:chgData name="Gaby van der Star" userId="fb19ee48df251225" providerId="LiveId" clId="{F3CA1B7C-CC22-486B-B31E-ED702A4AC16B}" dt="2026-01-05T12:59:17.030" v="16764" actId="790"/>
          <ac:spMkLst>
            <pc:docMk/>
            <pc:sldMk cId="3113931611" sldId="263"/>
            <ac:spMk id="11" creationId="{5A3BDA5B-FCB8-5C59-753B-91E3FA43C45C}"/>
          </ac:spMkLst>
        </pc:spChg>
        <pc:spChg chg="mod">
          <ac:chgData name="Gaby van der Star" userId="fb19ee48df251225" providerId="LiveId" clId="{F3CA1B7C-CC22-486B-B31E-ED702A4AC16B}" dt="2026-01-05T12:59:17.030" v="16764" actId="790"/>
          <ac:spMkLst>
            <pc:docMk/>
            <pc:sldMk cId="3113931611" sldId="263"/>
            <ac:spMk id="12" creationId="{42CC312F-7AF9-AF9E-8A22-1A2D02A93B64}"/>
          </ac:spMkLst>
        </pc:spChg>
        <pc:spChg chg="mod">
          <ac:chgData name="Gaby van der Star" userId="fb19ee48df251225" providerId="LiveId" clId="{F3CA1B7C-CC22-486B-B31E-ED702A4AC16B}" dt="2026-01-05T12:59:17.030" v="16764" actId="790"/>
          <ac:spMkLst>
            <pc:docMk/>
            <pc:sldMk cId="3113931611" sldId="263"/>
            <ac:spMk id="13" creationId="{7BA8ED8E-C7F5-B72C-F1A7-41A7A5F4A774}"/>
          </ac:spMkLst>
        </pc:spChg>
        <pc:spChg chg="add mod">
          <ac:chgData name="Gaby van der Star" userId="fb19ee48df251225" providerId="LiveId" clId="{F3CA1B7C-CC22-486B-B31E-ED702A4AC16B}" dt="2026-01-05T23:07:55.763" v="17045" actId="1076"/>
          <ac:spMkLst>
            <pc:docMk/>
            <pc:sldMk cId="3113931611" sldId="263"/>
            <ac:spMk id="14" creationId="{E7A3D5B2-33AF-8FA1-5CA2-BF20E1C8BCC8}"/>
          </ac:spMkLst>
        </pc:spChg>
        <pc:spChg chg="add mod">
          <ac:chgData name="Gaby van der Star" userId="fb19ee48df251225" providerId="LiveId" clId="{F3CA1B7C-CC22-486B-B31E-ED702A4AC16B}" dt="2026-01-05T12:59:17.030" v="16764" actId="790"/>
          <ac:spMkLst>
            <pc:docMk/>
            <pc:sldMk cId="3113931611" sldId="263"/>
            <ac:spMk id="16" creationId="{A9FF0BEE-938A-B9E6-CFD1-51F806FA0B00}"/>
          </ac:spMkLst>
        </pc:spChg>
        <pc:spChg chg="add mod">
          <ac:chgData name="Gaby van der Star" userId="fb19ee48df251225" providerId="LiveId" clId="{F3CA1B7C-CC22-486B-B31E-ED702A4AC16B}" dt="2025-12-30T11:45:53.706" v="7833" actId="207"/>
          <ac:spMkLst>
            <pc:docMk/>
            <pc:sldMk cId="3113931611" sldId="263"/>
            <ac:spMk id="17" creationId="{4994D8C8-C44E-A19D-A582-9AE32AEC17C7}"/>
          </ac:spMkLst>
        </pc:spChg>
        <pc:spChg chg="mod">
          <ac:chgData name="Gaby van der Star" userId="fb19ee48df251225" providerId="LiveId" clId="{F3CA1B7C-CC22-486B-B31E-ED702A4AC16B}" dt="2026-01-05T12:59:17.030" v="16764" actId="790"/>
          <ac:spMkLst>
            <pc:docMk/>
            <pc:sldMk cId="3113931611" sldId="263"/>
            <ac:spMk id="42" creationId="{F9C3D3E8-BC44-8C07-5B6F-CE048B6D363C}"/>
          </ac:spMkLst>
        </pc:spChg>
        <pc:cxnChg chg="add mod">
          <ac:chgData name="Gaby van der Star" userId="fb19ee48df251225" providerId="LiveId" clId="{F3CA1B7C-CC22-486B-B31E-ED702A4AC16B}" dt="2025-12-30T11:45:27.592" v="7829" actId="1076"/>
          <ac:cxnSpMkLst>
            <pc:docMk/>
            <pc:sldMk cId="3113931611" sldId="263"/>
            <ac:cxnSpMk id="18" creationId="{B1B163CD-2D0E-AD4C-7663-3BC08B71132C}"/>
          </ac:cxnSpMkLst>
        </pc:cxnChg>
        <pc:cxnChg chg="add mod">
          <ac:chgData name="Gaby van der Star" userId="fb19ee48df251225" providerId="LiveId" clId="{F3CA1B7C-CC22-486B-B31E-ED702A4AC16B}" dt="2025-12-30T11:45:27.592" v="7829" actId="1076"/>
          <ac:cxnSpMkLst>
            <pc:docMk/>
            <pc:sldMk cId="3113931611" sldId="263"/>
            <ac:cxnSpMk id="19" creationId="{025893F7-1248-3870-A578-72EBDF2F31CD}"/>
          </ac:cxnSpMkLst>
        </pc:cxnChg>
      </pc:sldChg>
      <pc:sldChg chg="addSp delSp modSp del mod modNotesTx">
        <pc:chgData name="Gaby van der Star" userId="fb19ee48df251225" providerId="LiveId" clId="{F3CA1B7C-CC22-486B-B31E-ED702A4AC16B}" dt="2026-01-05T09:06:46.568" v="10368" actId="47"/>
        <pc:sldMkLst>
          <pc:docMk/>
          <pc:sldMk cId="4152958281" sldId="264"/>
        </pc:sldMkLst>
        <pc:graphicFrameChg chg="del">
          <ac:chgData name="Gaby van der Star" userId="fb19ee48df251225" providerId="LiveId" clId="{F3CA1B7C-CC22-486B-B31E-ED702A4AC16B}" dt="2026-01-05T08:58:02.504" v="10282" actId="478"/>
          <ac:graphicFrameMkLst>
            <pc:docMk/>
            <pc:sldMk cId="4152958281" sldId="264"/>
            <ac:graphicFrameMk id="4" creationId="{9EB167EF-1D4C-DC6D-0B1E-0076D8397324}"/>
          </ac:graphicFrameMkLst>
        </pc:graphicFrameChg>
        <pc:picChg chg="del">
          <ac:chgData name="Gaby van der Star" userId="fb19ee48df251225" providerId="LiveId" clId="{F3CA1B7C-CC22-486B-B31E-ED702A4AC16B}" dt="2026-01-05T09:01:42.917" v="10309" actId="478"/>
          <ac:picMkLst>
            <pc:docMk/>
            <pc:sldMk cId="4152958281" sldId="264"/>
            <ac:picMk id="5" creationId="{3258C640-9D12-4939-C97A-0121D2D914F0}"/>
          </ac:picMkLst>
        </pc:picChg>
        <pc:picChg chg="del">
          <ac:chgData name="Gaby van der Star" userId="fb19ee48df251225" providerId="LiveId" clId="{F3CA1B7C-CC22-486B-B31E-ED702A4AC16B}" dt="2026-01-05T09:01:44.050" v="10310" actId="478"/>
          <ac:picMkLst>
            <pc:docMk/>
            <pc:sldMk cId="4152958281" sldId="264"/>
            <ac:picMk id="6" creationId="{1CB4D171-3487-77E6-641A-7BC41279BF18}"/>
          </ac:picMkLst>
        </pc:picChg>
        <pc:picChg chg="add del mod">
          <ac:chgData name="Gaby van der Star" userId="fb19ee48df251225" providerId="LiveId" clId="{F3CA1B7C-CC22-486B-B31E-ED702A4AC16B}" dt="2026-01-05T09:05:22.013" v="10347" actId="21"/>
          <ac:picMkLst>
            <pc:docMk/>
            <pc:sldMk cId="4152958281" sldId="264"/>
            <ac:picMk id="8" creationId="{C8DB548F-1532-71A0-2CB5-1470437B64B1}"/>
          </ac:picMkLst>
        </pc:picChg>
        <pc:picChg chg="add del mod">
          <ac:chgData name="Gaby van der Star" userId="fb19ee48df251225" providerId="LiveId" clId="{F3CA1B7C-CC22-486B-B31E-ED702A4AC16B}" dt="2026-01-05T09:05:22.013" v="10347" actId="21"/>
          <ac:picMkLst>
            <pc:docMk/>
            <pc:sldMk cId="4152958281" sldId="264"/>
            <ac:picMk id="10" creationId="{2A409C41-2185-0B45-CA4D-7A9AA552A7F6}"/>
          </ac:picMkLst>
        </pc:picChg>
        <pc:picChg chg="add del mod">
          <ac:chgData name="Gaby van der Star" userId="fb19ee48df251225" providerId="LiveId" clId="{F3CA1B7C-CC22-486B-B31E-ED702A4AC16B}" dt="2026-01-05T09:05:22.013" v="10347" actId="21"/>
          <ac:picMkLst>
            <pc:docMk/>
            <pc:sldMk cId="4152958281" sldId="264"/>
            <ac:picMk id="12" creationId="{942E2426-8AEC-C1CE-D66D-8BF0305D008D}"/>
          </ac:picMkLst>
        </pc:picChg>
        <pc:picChg chg="add del mod">
          <ac:chgData name="Gaby van der Star" userId="fb19ee48df251225" providerId="LiveId" clId="{F3CA1B7C-CC22-486B-B31E-ED702A4AC16B}" dt="2026-01-05T09:05:36.823" v="10353" actId="21"/>
          <ac:picMkLst>
            <pc:docMk/>
            <pc:sldMk cId="4152958281" sldId="264"/>
            <ac:picMk id="14" creationId="{9240FE6A-AF89-4CCB-7FE7-4D98B976F250}"/>
          </ac:picMkLst>
        </pc:picChg>
      </pc:sldChg>
      <pc:sldChg chg="addSp delSp modSp mod modAnim modNotesTx">
        <pc:chgData name="Gaby van der Star" userId="fb19ee48df251225" providerId="LiveId" clId="{F3CA1B7C-CC22-486B-B31E-ED702A4AC16B}" dt="2026-01-05T17:29:18.331" v="16980" actId="20577"/>
        <pc:sldMkLst>
          <pc:docMk/>
          <pc:sldMk cId="2066453351" sldId="265"/>
        </pc:sldMkLst>
        <pc:spChg chg="mod">
          <ac:chgData name="Gaby van der Star" userId="fb19ee48df251225" providerId="LiveId" clId="{F3CA1B7C-CC22-486B-B31E-ED702A4AC16B}" dt="2026-01-05T12:59:17.030" v="16764" actId="790"/>
          <ac:spMkLst>
            <pc:docMk/>
            <pc:sldMk cId="2066453351" sldId="265"/>
            <ac:spMk id="2" creationId="{5CA098E0-3DB4-8129-C8E9-F33F6F7A2C13}"/>
          </ac:spMkLst>
        </pc:spChg>
        <pc:spChg chg="del mod">
          <ac:chgData name="Gaby van der Star" userId="fb19ee48df251225" providerId="LiveId" clId="{F3CA1B7C-CC22-486B-B31E-ED702A4AC16B}" dt="2026-01-05T09:07:42.968" v="10466" actId="478"/>
          <ac:spMkLst>
            <pc:docMk/>
            <pc:sldMk cId="2066453351" sldId="265"/>
            <ac:spMk id="3" creationId="{54BF0E7F-C6E7-0A3A-EDFF-3FE4A54A2770}"/>
          </ac:spMkLst>
        </pc:spChg>
        <pc:spChg chg="mod">
          <ac:chgData name="Gaby van der Star" userId="fb19ee48df251225" providerId="LiveId" clId="{F3CA1B7C-CC22-486B-B31E-ED702A4AC16B}" dt="2026-01-05T12:59:17.030" v="16764" actId="790"/>
          <ac:spMkLst>
            <pc:docMk/>
            <pc:sldMk cId="2066453351" sldId="265"/>
            <ac:spMk id="4" creationId="{C8BF0504-5DA1-C528-DFD5-C59A82F5D4CD}"/>
          </ac:spMkLst>
        </pc:spChg>
        <pc:spChg chg="mod">
          <ac:chgData name="Gaby van der Star" userId="fb19ee48df251225" providerId="LiveId" clId="{F3CA1B7C-CC22-486B-B31E-ED702A4AC16B}" dt="2026-01-05T12:59:17.030" v="16764" actId="790"/>
          <ac:spMkLst>
            <pc:docMk/>
            <pc:sldMk cId="2066453351" sldId="265"/>
            <ac:spMk id="6" creationId="{613F47FD-A26A-BCE8-B317-4B1B7C04DA7E}"/>
          </ac:spMkLst>
        </pc:spChg>
        <pc:spChg chg="mod">
          <ac:chgData name="Gaby van der Star" userId="fb19ee48df251225" providerId="LiveId" clId="{F3CA1B7C-CC22-486B-B31E-ED702A4AC16B}" dt="2026-01-05T12:59:17.030" v="16764" actId="790"/>
          <ac:spMkLst>
            <pc:docMk/>
            <pc:sldMk cId="2066453351" sldId="265"/>
            <ac:spMk id="9" creationId="{CD2D7457-2BA9-22E8-BC07-132F8B62EC96}"/>
          </ac:spMkLst>
        </pc:spChg>
        <pc:spChg chg="mod">
          <ac:chgData name="Gaby van der Star" userId="fb19ee48df251225" providerId="LiveId" clId="{F3CA1B7C-CC22-486B-B31E-ED702A4AC16B}" dt="2026-01-05T10:00:25.298" v="10589" actId="1076"/>
          <ac:spMkLst>
            <pc:docMk/>
            <pc:sldMk cId="2066453351" sldId="265"/>
            <ac:spMk id="10" creationId="{32B3E2EC-8218-BE23-CB7A-DA8C850887D3}"/>
          </ac:spMkLst>
        </pc:spChg>
        <pc:spChg chg="add del mod">
          <ac:chgData name="Gaby van der Star" userId="fb19ee48df251225" providerId="LiveId" clId="{F3CA1B7C-CC22-486B-B31E-ED702A4AC16B}" dt="2026-01-05T10:15:31.176" v="10672" actId="478"/>
          <ac:spMkLst>
            <pc:docMk/>
            <pc:sldMk cId="2066453351" sldId="265"/>
            <ac:spMk id="12" creationId="{184C2077-5242-260E-8860-CE1493A5954E}"/>
          </ac:spMkLst>
        </pc:spChg>
        <pc:spChg chg="add mod">
          <ac:chgData name="Gaby van der Star" userId="fb19ee48df251225" providerId="LiveId" clId="{F3CA1B7C-CC22-486B-B31E-ED702A4AC16B}" dt="2026-01-05T12:59:17.030" v="16764" actId="790"/>
          <ac:spMkLst>
            <pc:docMk/>
            <pc:sldMk cId="2066453351" sldId="265"/>
            <ac:spMk id="13" creationId="{726752E1-5DF9-197C-B330-9F8172EDD017}"/>
          </ac:spMkLst>
        </pc:spChg>
        <pc:spChg chg="add mod">
          <ac:chgData name="Gaby van der Star" userId="fb19ee48df251225" providerId="LiveId" clId="{F3CA1B7C-CC22-486B-B31E-ED702A4AC16B}" dt="2026-01-05T10:00:25.298" v="10589" actId="1076"/>
          <ac:spMkLst>
            <pc:docMk/>
            <pc:sldMk cId="2066453351" sldId="265"/>
            <ac:spMk id="14" creationId="{80ECFEB7-5CF6-2EE3-77B7-31F92CA58DDF}"/>
          </ac:spMkLst>
        </pc:spChg>
        <pc:spChg chg="add mod">
          <ac:chgData name="Gaby van der Star" userId="fb19ee48df251225" providerId="LiveId" clId="{F3CA1B7C-CC22-486B-B31E-ED702A4AC16B}" dt="2026-01-05T12:59:17.030" v="16764" actId="790"/>
          <ac:spMkLst>
            <pc:docMk/>
            <pc:sldMk cId="2066453351" sldId="265"/>
            <ac:spMk id="15" creationId="{B3A7D96D-B840-38C4-1D9A-6047696AC1E3}"/>
          </ac:spMkLst>
        </pc:spChg>
        <pc:spChg chg="add mod">
          <ac:chgData name="Gaby van der Star" userId="fb19ee48df251225" providerId="LiveId" clId="{F3CA1B7C-CC22-486B-B31E-ED702A4AC16B}" dt="2026-01-05T12:59:17.030" v="16764" actId="790"/>
          <ac:spMkLst>
            <pc:docMk/>
            <pc:sldMk cId="2066453351" sldId="265"/>
            <ac:spMk id="16" creationId="{F431E8CB-C010-DB81-62A5-C049BF8CD792}"/>
          </ac:spMkLst>
        </pc:spChg>
        <pc:spChg chg="add mod">
          <ac:chgData name="Gaby van der Star" userId="fb19ee48df251225" providerId="LiveId" clId="{F3CA1B7C-CC22-486B-B31E-ED702A4AC16B}" dt="2026-01-05T12:59:17.030" v="16764" actId="790"/>
          <ac:spMkLst>
            <pc:docMk/>
            <pc:sldMk cId="2066453351" sldId="265"/>
            <ac:spMk id="17" creationId="{9D30ACF7-2CED-DAA7-26B3-3E95B2566D96}"/>
          </ac:spMkLst>
        </pc:spChg>
        <pc:spChg chg="add mod">
          <ac:chgData name="Gaby van der Star" userId="fb19ee48df251225" providerId="LiveId" clId="{F3CA1B7C-CC22-486B-B31E-ED702A4AC16B}" dt="2026-01-05T10:00:25.298" v="10589" actId="1076"/>
          <ac:spMkLst>
            <pc:docMk/>
            <pc:sldMk cId="2066453351" sldId="265"/>
            <ac:spMk id="18" creationId="{F703E84B-A725-77F6-6BD8-2BEDB4898709}"/>
          </ac:spMkLst>
        </pc:spChg>
        <pc:spChg chg="add mod">
          <ac:chgData name="Gaby van der Star" userId="fb19ee48df251225" providerId="LiveId" clId="{F3CA1B7C-CC22-486B-B31E-ED702A4AC16B}" dt="2026-01-05T12:59:17.030" v="16764" actId="790"/>
          <ac:spMkLst>
            <pc:docMk/>
            <pc:sldMk cId="2066453351" sldId="265"/>
            <ac:spMk id="20" creationId="{CDECD9E2-6398-B7DA-A7D5-1C3E04A2BB7B}"/>
          </ac:spMkLst>
        </pc:spChg>
        <pc:spChg chg="add mod">
          <ac:chgData name="Gaby van der Star" userId="fb19ee48df251225" providerId="LiveId" clId="{F3CA1B7C-CC22-486B-B31E-ED702A4AC16B}" dt="2026-01-05T10:01:02.398" v="10597" actId="1076"/>
          <ac:spMkLst>
            <pc:docMk/>
            <pc:sldMk cId="2066453351" sldId="265"/>
            <ac:spMk id="21" creationId="{F6F95384-E1AB-1432-A847-0F4538F569BD}"/>
          </ac:spMkLst>
        </pc:spChg>
        <pc:spChg chg="add mod">
          <ac:chgData name="Gaby van der Star" userId="fb19ee48df251225" providerId="LiveId" clId="{F3CA1B7C-CC22-486B-B31E-ED702A4AC16B}" dt="2026-01-05T10:14:21.243" v="10642" actId="14100"/>
          <ac:spMkLst>
            <pc:docMk/>
            <pc:sldMk cId="2066453351" sldId="265"/>
            <ac:spMk id="22" creationId="{F8793943-F6C6-7594-4C38-01451AEA1A69}"/>
          </ac:spMkLst>
        </pc:spChg>
        <pc:spChg chg="add mod">
          <ac:chgData name="Gaby van der Star" userId="fb19ee48df251225" providerId="LiveId" clId="{F3CA1B7C-CC22-486B-B31E-ED702A4AC16B}" dt="2026-01-05T12:59:17.030" v="16764" actId="790"/>
          <ac:spMkLst>
            <pc:docMk/>
            <pc:sldMk cId="2066453351" sldId="265"/>
            <ac:spMk id="23" creationId="{91BE6243-F2B0-E2B4-F444-3D9B5EB36745}"/>
          </ac:spMkLst>
        </pc:spChg>
        <pc:picChg chg="del">
          <ac:chgData name="Gaby van der Star" userId="fb19ee48df251225" providerId="LiveId" clId="{F3CA1B7C-CC22-486B-B31E-ED702A4AC16B}" dt="2026-01-05T09:07:41.511" v="10465" actId="478"/>
          <ac:picMkLst>
            <pc:docMk/>
            <pc:sldMk cId="2066453351" sldId="265"/>
            <ac:picMk id="5" creationId="{6D51E95C-ADB9-5042-E29F-473C62EE84D4}"/>
          </ac:picMkLst>
        </pc:picChg>
        <pc:picChg chg="del">
          <ac:chgData name="Gaby van der Star" userId="fb19ee48df251225" providerId="LiveId" clId="{F3CA1B7C-CC22-486B-B31E-ED702A4AC16B}" dt="2026-01-05T09:07:40.151" v="10464" actId="478"/>
          <ac:picMkLst>
            <pc:docMk/>
            <pc:sldMk cId="2066453351" sldId="265"/>
            <ac:picMk id="7" creationId="{D93C2CC1-24DE-5672-F003-0AD445F42E6C}"/>
          </ac:picMkLst>
        </pc:picChg>
        <pc:picChg chg="mod">
          <ac:chgData name="Gaby van der Star" userId="fb19ee48df251225" providerId="LiveId" clId="{F3CA1B7C-CC22-486B-B31E-ED702A4AC16B}" dt="2026-01-05T09:07:47.625" v="10467" actId="1076"/>
          <ac:picMkLst>
            <pc:docMk/>
            <pc:sldMk cId="2066453351" sldId="265"/>
            <ac:picMk id="8" creationId="{492F994A-BFE0-D6A4-8C9F-BEB20D27834B}"/>
          </ac:picMkLst>
        </pc:picChg>
        <pc:picChg chg="add mod modCrop">
          <ac:chgData name="Gaby van der Star" userId="fb19ee48df251225" providerId="LiveId" clId="{F3CA1B7C-CC22-486B-B31E-ED702A4AC16B}" dt="2026-01-05T10:00:49.332" v="10594" actId="1076"/>
          <ac:picMkLst>
            <pc:docMk/>
            <pc:sldMk cId="2066453351" sldId="265"/>
            <ac:picMk id="11" creationId="{4D2FDF35-BE27-B7B4-D1D6-56B818A592ED}"/>
          </ac:picMkLst>
        </pc:picChg>
        <pc:picChg chg="add mod modCrop">
          <ac:chgData name="Gaby van der Star" userId="fb19ee48df251225" providerId="LiveId" clId="{F3CA1B7C-CC22-486B-B31E-ED702A4AC16B}" dt="2026-01-05T10:00:29.719" v="10590" actId="1076"/>
          <ac:picMkLst>
            <pc:docMk/>
            <pc:sldMk cId="2066453351" sldId="265"/>
            <ac:picMk id="19" creationId="{1E067121-0DD4-D4A5-C2AA-3DF69FBBD3A7}"/>
          </ac:picMkLst>
        </pc:picChg>
      </pc:sldChg>
      <pc:sldChg chg="addSp delSp modSp mod modNotesTx">
        <pc:chgData name="Gaby van der Star" userId="fb19ee48df251225" providerId="LiveId" clId="{F3CA1B7C-CC22-486B-B31E-ED702A4AC16B}" dt="2026-01-05T12:59:17.030" v="16764" actId="790"/>
        <pc:sldMkLst>
          <pc:docMk/>
          <pc:sldMk cId="931821834" sldId="266"/>
        </pc:sldMkLst>
        <pc:spChg chg="mod">
          <ac:chgData name="Gaby van der Star" userId="fb19ee48df251225" providerId="LiveId" clId="{F3CA1B7C-CC22-486B-B31E-ED702A4AC16B}" dt="2026-01-05T12:59:17.030" v="16764" actId="790"/>
          <ac:spMkLst>
            <pc:docMk/>
            <pc:sldMk cId="931821834" sldId="266"/>
            <ac:spMk id="2" creationId="{7AB954CB-429A-8F37-C195-BB93D6E17491}"/>
          </ac:spMkLst>
        </pc:spChg>
        <pc:spChg chg="del mod">
          <ac:chgData name="Gaby van der Star" userId="fb19ee48df251225" providerId="LiveId" clId="{F3CA1B7C-CC22-486B-B31E-ED702A4AC16B}" dt="2026-01-05T10:49:00.124" v="12876" actId="478"/>
          <ac:spMkLst>
            <pc:docMk/>
            <pc:sldMk cId="931821834" sldId="266"/>
            <ac:spMk id="3" creationId="{8EDEB27A-A5F3-888D-AEB5-87EC4268438D}"/>
          </ac:spMkLst>
        </pc:spChg>
        <pc:spChg chg="mod">
          <ac:chgData name="Gaby van der Star" userId="fb19ee48df251225" providerId="LiveId" clId="{F3CA1B7C-CC22-486B-B31E-ED702A4AC16B}" dt="2026-01-05T12:59:17.030" v="16764" actId="790"/>
          <ac:spMkLst>
            <pc:docMk/>
            <pc:sldMk cId="931821834" sldId="266"/>
            <ac:spMk id="4" creationId="{2FDB2E11-2466-94CB-22D7-ACB60A509C55}"/>
          </ac:spMkLst>
        </pc:spChg>
        <pc:graphicFrameChg chg="add mod modGraphic">
          <ac:chgData name="Gaby van der Star" userId="fb19ee48df251225" providerId="LiveId" clId="{F3CA1B7C-CC22-486B-B31E-ED702A4AC16B}" dt="2026-01-05T12:59:17.030" v="16764" actId="790"/>
          <ac:graphicFrameMkLst>
            <pc:docMk/>
            <pc:sldMk cId="931821834" sldId="266"/>
            <ac:graphicFrameMk id="7" creationId="{BC9CBEF6-5816-9DCC-6071-D2739B0B232C}"/>
          </ac:graphicFrameMkLst>
        </pc:graphicFrameChg>
        <pc:graphicFrameChg chg="add del mod modGraphic">
          <ac:chgData name="Gaby van der Star" userId="fb19ee48df251225" providerId="LiveId" clId="{F3CA1B7C-CC22-486B-B31E-ED702A4AC16B}" dt="2026-01-05T10:53:23.531" v="12914" actId="478"/>
          <ac:graphicFrameMkLst>
            <pc:docMk/>
            <pc:sldMk cId="931821834" sldId="266"/>
            <ac:graphicFrameMk id="8" creationId="{A72699C6-3CF1-FE6A-749D-C69B69BD5285}"/>
          </ac:graphicFrameMkLst>
        </pc:graphicFrameChg>
        <pc:graphicFrameChg chg="add mod modGraphic">
          <ac:chgData name="Gaby van der Star" userId="fb19ee48df251225" providerId="LiveId" clId="{F3CA1B7C-CC22-486B-B31E-ED702A4AC16B}" dt="2026-01-05T12:59:17.030" v="16764" actId="790"/>
          <ac:graphicFrameMkLst>
            <pc:docMk/>
            <pc:sldMk cId="931821834" sldId="266"/>
            <ac:graphicFrameMk id="9" creationId="{8820C6E0-4E52-894A-128A-6C7C5266A811}"/>
          </ac:graphicFrameMkLst>
        </pc:graphicFrameChg>
        <pc:picChg chg="del mod">
          <ac:chgData name="Gaby van der Star" userId="fb19ee48df251225" providerId="LiveId" clId="{F3CA1B7C-CC22-486B-B31E-ED702A4AC16B}" dt="2026-01-05T10:49:30.481" v="12882" actId="478"/>
          <ac:picMkLst>
            <pc:docMk/>
            <pc:sldMk cId="931821834" sldId="266"/>
            <ac:picMk id="5" creationId="{77D64E3C-8D5C-FC7C-8A5F-DE8EEDE29DE6}"/>
          </ac:picMkLst>
        </pc:picChg>
        <pc:picChg chg="del">
          <ac:chgData name="Gaby van der Star" userId="fb19ee48df251225" providerId="LiveId" clId="{F3CA1B7C-CC22-486B-B31E-ED702A4AC16B}" dt="2026-01-05T10:48:57.935" v="12875" actId="478"/>
          <ac:picMkLst>
            <pc:docMk/>
            <pc:sldMk cId="931821834" sldId="266"/>
            <ac:picMk id="6" creationId="{B89D1887-F72F-9A0E-0DE4-99CE7B027A16}"/>
          </ac:picMkLst>
        </pc:picChg>
      </pc:sldChg>
      <pc:sldChg chg="delSp modSp mod modNotesTx">
        <pc:chgData name="Gaby van der Star" userId="fb19ee48df251225" providerId="LiveId" clId="{F3CA1B7C-CC22-486B-B31E-ED702A4AC16B}" dt="2026-01-05T18:05:11.259" v="17007" actId="20577"/>
        <pc:sldMkLst>
          <pc:docMk/>
          <pc:sldMk cId="750389211" sldId="267"/>
        </pc:sldMkLst>
        <pc:spChg chg="mod">
          <ac:chgData name="Gaby van der Star" userId="fb19ee48df251225" providerId="LiveId" clId="{F3CA1B7C-CC22-486B-B31E-ED702A4AC16B}" dt="2026-01-05T12:59:17.030" v="16764" actId="790"/>
          <ac:spMkLst>
            <pc:docMk/>
            <pc:sldMk cId="750389211" sldId="267"/>
            <ac:spMk id="2" creationId="{ECFFC9AE-8C2C-A61B-45CA-911A9E250CD7}"/>
          </ac:spMkLst>
        </pc:spChg>
        <pc:spChg chg="del mod">
          <ac:chgData name="Gaby van der Star" userId="fb19ee48df251225" providerId="LiveId" clId="{F3CA1B7C-CC22-486B-B31E-ED702A4AC16B}" dt="2026-01-05T11:06:09.169" v="14970" actId="478"/>
          <ac:spMkLst>
            <pc:docMk/>
            <pc:sldMk cId="750389211" sldId="267"/>
            <ac:spMk id="3" creationId="{0148B917-C56E-47D3-6690-3A3DB0DDFCAF}"/>
          </ac:spMkLst>
        </pc:spChg>
        <pc:picChg chg="mod ord">
          <ac:chgData name="Gaby van der Star" userId="fb19ee48df251225" providerId="LiveId" clId="{F3CA1B7C-CC22-486B-B31E-ED702A4AC16B}" dt="2026-01-05T11:22:34.210" v="16189" actId="1076"/>
          <ac:picMkLst>
            <pc:docMk/>
            <pc:sldMk cId="750389211" sldId="267"/>
            <ac:picMk id="4" creationId="{00F2433B-6D3B-6377-77A8-108EF05EB61B}"/>
          </ac:picMkLst>
        </pc:picChg>
        <pc:picChg chg="mod ord">
          <ac:chgData name="Gaby van der Star" userId="fb19ee48df251225" providerId="LiveId" clId="{F3CA1B7C-CC22-486B-B31E-ED702A4AC16B}" dt="2026-01-05T11:22:37.297" v="16190" actId="1076"/>
          <ac:picMkLst>
            <pc:docMk/>
            <pc:sldMk cId="750389211" sldId="267"/>
            <ac:picMk id="5" creationId="{DA50C352-CBCB-865A-A109-37C24522EFD2}"/>
          </ac:picMkLst>
        </pc:picChg>
      </pc:sldChg>
      <pc:sldChg chg="addSp delSp modSp mod delAnim modAnim modNotesTx">
        <pc:chgData name="Gaby van der Star" userId="fb19ee48df251225" providerId="LiveId" clId="{F3CA1B7C-CC22-486B-B31E-ED702A4AC16B}" dt="2026-01-05T23:33:22.100" v="17049" actId="1076"/>
        <pc:sldMkLst>
          <pc:docMk/>
          <pc:sldMk cId="2229648517" sldId="268"/>
        </pc:sldMkLst>
        <pc:spChg chg="mod">
          <ac:chgData name="Gaby van der Star" userId="fb19ee48df251225" providerId="LiveId" clId="{F3CA1B7C-CC22-486B-B31E-ED702A4AC16B}" dt="2026-01-05T12:59:17.030" v="16764" actId="790"/>
          <ac:spMkLst>
            <pc:docMk/>
            <pc:sldMk cId="2229648517" sldId="268"/>
            <ac:spMk id="2" creationId="{C9302D1F-90F0-2D68-B55F-23B7A5FD9637}"/>
          </ac:spMkLst>
        </pc:spChg>
        <pc:spChg chg="del mod">
          <ac:chgData name="Gaby van der Star" userId="fb19ee48df251225" providerId="LiveId" clId="{F3CA1B7C-CC22-486B-B31E-ED702A4AC16B}" dt="2026-01-05T08:19:10.955" v="7985" actId="3680"/>
          <ac:spMkLst>
            <pc:docMk/>
            <pc:sldMk cId="2229648517" sldId="268"/>
            <ac:spMk id="3" creationId="{6AB6EDB3-5A3F-C2ED-AC0C-E4C008AFA9CD}"/>
          </ac:spMkLst>
        </pc:spChg>
        <pc:spChg chg="del">
          <ac:chgData name="Gaby van der Star" userId="fb19ee48df251225" providerId="LiveId" clId="{F3CA1B7C-CC22-486B-B31E-ED702A4AC16B}" dt="2026-01-05T08:18:50.307" v="7974" actId="478"/>
          <ac:spMkLst>
            <pc:docMk/>
            <pc:sldMk cId="2229648517" sldId="268"/>
            <ac:spMk id="4" creationId="{68BB6AE8-1342-AC2C-5284-EC64297835EA}"/>
          </ac:spMkLst>
        </pc:spChg>
        <pc:spChg chg="add del mod">
          <ac:chgData name="Gaby van der Star" userId="fb19ee48df251225" providerId="LiveId" clId="{F3CA1B7C-CC22-486B-B31E-ED702A4AC16B}" dt="2026-01-05T08:55:34.401" v="10039" actId="478"/>
          <ac:spMkLst>
            <pc:docMk/>
            <pc:sldMk cId="2229648517" sldId="268"/>
            <ac:spMk id="11" creationId="{636D5C19-C596-2C8D-411D-60C9277840D3}"/>
          </ac:spMkLst>
        </pc:spChg>
        <pc:graphicFrameChg chg="add mod ord modGraphic">
          <ac:chgData name="Gaby van der Star" userId="fb19ee48df251225" providerId="LiveId" clId="{F3CA1B7C-CC22-486B-B31E-ED702A4AC16B}" dt="2026-01-05T23:33:22.100" v="17049" actId="1076"/>
          <ac:graphicFrameMkLst>
            <pc:docMk/>
            <pc:sldMk cId="2229648517" sldId="268"/>
            <ac:graphicFrameMk id="8" creationId="{EEE72686-D2D6-1A00-C7D3-3A23A684CBF7}"/>
          </ac:graphicFrameMkLst>
        </pc:graphicFrameChg>
        <pc:picChg chg="del mod">
          <ac:chgData name="Gaby van der Star" userId="fb19ee48df251225" providerId="LiveId" clId="{F3CA1B7C-CC22-486B-B31E-ED702A4AC16B}" dt="2026-01-05T08:54:30.905" v="10019" actId="478"/>
          <ac:picMkLst>
            <pc:docMk/>
            <pc:sldMk cId="2229648517" sldId="268"/>
            <ac:picMk id="5" creationId="{BE8F38B0-72BB-9E13-501F-FB3BB2C83FD5}"/>
          </ac:picMkLst>
        </pc:picChg>
        <pc:picChg chg="del">
          <ac:chgData name="Gaby van der Star" userId="fb19ee48df251225" providerId="LiveId" clId="{F3CA1B7C-CC22-486B-B31E-ED702A4AC16B}" dt="2026-01-05T08:18:46.267" v="7973" actId="478"/>
          <ac:picMkLst>
            <pc:docMk/>
            <pc:sldMk cId="2229648517" sldId="268"/>
            <ac:picMk id="6" creationId="{B2EFC419-A2AF-EF13-255A-E06A586B01D1}"/>
          </ac:picMkLst>
        </pc:picChg>
        <pc:picChg chg="del mod">
          <ac:chgData name="Gaby van der Star" userId="fb19ee48df251225" providerId="LiveId" clId="{F3CA1B7C-CC22-486B-B31E-ED702A4AC16B}" dt="2026-01-05T08:22:17.150" v="8159" actId="478"/>
          <ac:picMkLst>
            <pc:docMk/>
            <pc:sldMk cId="2229648517" sldId="268"/>
            <ac:picMk id="7" creationId="{E790B86F-39AC-E27B-C1A1-1E75BAC4E729}"/>
          </ac:picMkLst>
        </pc:picChg>
        <pc:picChg chg="add del mod">
          <ac:chgData name="Gaby van der Star" userId="fb19ee48df251225" providerId="LiveId" clId="{F3CA1B7C-CC22-486B-B31E-ED702A4AC16B}" dt="2026-01-05T11:06:46.160" v="15060" actId="478"/>
          <ac:picMkLst>
            <pc:docMk/>
            <pc:sldMk cId="2229648517" sldId="268"/>
            <ac:picMk id="10" creationId="{DA7B9461-014A-C602-CA7E-310E23AA8F56}"/>
          </ac:picMkLst>
        </pc:picChg>
      </pc:sldChg>
      <pc:sldChg chg="addSp delSp modSp mod modAnim modNotesTx">
        <pc:chgData name="Gaby van der Star" userId="fb19ee48df251225" providerId="LiveId" clId="{F3CA1B7C-CC22-486B-B31E-ED702A4AC16B}" dt="2026-01-06T00:36:49.183" v="17238" actId="20577"/>
        <pc:sldMkLst>
          <pc:docMk/>
          <pc:sldMk cId="3102296186" sldId="269"/>
        </pc:sldMkLst>
        <pc:spChg chg="mod">
          <ac:chgData name="Gaby van der Star" userId="fb19ee48df251225" providerId="LiveId" clId="{F3CA1B7C-CC22-486B-B31E-ED702A4AC16B}" dt="2026-01-06T00:21:08.045" v="17070" actId="20577"/>
          <ac:spMkLst>
            <pc:docMk/>
            <pc:sldMk cId="3102296186" sldId="269"/>
            <ac:spMk id="2" creationId="{33BA7ECB-2958-5484-1D28-479DB176F42F}"/>
          </ac:spMkLst>
        </pc:spChg>
        <pc:spChg chg="del mod">
          <ac:chgData name="Gaby van der Star" userId="fb19ee48df251225" providerId="LiveId" clId="{F3CA1B7C-CC22-486B-B31E-ED702A4AC16B}" dt="2026-01-05T11:07:31.289" v="15064" actId="478"/>
          <ac:spMkLst>
            <pc:docMk/>
            <pc:sldMk cId="3102296186" sldId="269"/>
            <ac:spMk id="3" creationId="{3441F257-FF5D-EF78-1BAD-D702C93FBDA2}"/>
          </ac:spMkLst>
        </pc:spChg>
        <pc:spChg chg="add del mod">
          <ac:chgData name="Gaby van der Star" userId="fb19ee48df251225" providerId="LiveId" clId="{F3CA1B7C-CC22-486B-B31E-ED702A4AC16B}" dt="2026-01-05T11:18:56.176" v="16130" actId="478"/>
          <ac:spMkLst>
            <pc:docMk/>
            <pc:sldMk cId="3102296186" sldId="269"/>
            <ac:spMk id="4" creationId="{CBF51521-A88F-3A28-3687-55F92DE334E6}"/>
          </ac:spMkLst>
        </pc:spChg>
        <pc:spChg chg="add del mod">
          <ac:chgData name="Gaby van der Star" userId="fb19ee48df251225" providerId="LiveId" clId="{F3CA1B7C-CC22-486B-B31E-ED702A4AC16B}" dt="2026-01-06T00:21:04.397" v="17065" actId="21"/>
          <ac:spMkLst>
            <pc:docMk/>
            <pc:sldMk cId="3102296186" sldId="269"/>
            <ac:spMk id="4" creationId="{F051762C-8A66-4B4D-0C26-C246A2D0B31B}"/>
          </ac:spMkLst>
        </pc:spChg>
        <pc:spChg chg="add del mod">
          <ac:chgData name="Gaby van der Star" userId="fb19ee48df251225" providerId="LiveId" clId="{F3CA1B7C-CC22-486B-B31E-ED702A4AC16B}" dt="2026-01-05T11:18:58.770" v="16131" actId="478"/>
          <ac:spMkLst>
            <pc:docMk/>
            <pc:sldMk cId="3102296186" sldId="269"/>
            <ac:spMk id="5" creationId="{0BC0F3AB-87DF-B574-0F01-F59462626C8C}"/>
          </ac:spMkLst>
        </pc:spChg>
        <pc:spChg chg="add del mod">
          <ac:chgData name="Gaby van der Star" userId="fb19ee48df251225" providerId="LiveId" clId="{F3CA1B7C-CC22-486B-B31E-ED702A4AC16B}" dt="2026-01-05T11:19:03.442" v="16132" actId="478"/>
          <ac:spMkLst>
            <pc:docMk/>
            <pc:sldMk cId="3102296186" sldId="269"/>
            <ac:spMk id="6" creationId="{E9C0041D-577D-A81D-75F2-A95B7C7619B2}"/>
          </ac:spMkLst>
        </pc:spChg>
        <pc:spChg chg="add del mod">
          <ac:chgData name="Gaby van der Star" userId="fb19ee48df251225" providerId="LiveId" clId="{F3CA1B7C-CC22-486B-B31E-ED702A4AC16B}" dt="2026-01-05T11:19:07.080" v="16133" actId="478"/>
          <ac:spMkLst>
            <pc:docMk/>
            <pc:sldMk cId="3102296186" sldId="269"/>
            <ac:spMk id="7" creationId="{A719D176-8FDF-44E4-A300-DB29340304FE}"/>
          </ac:spMkLst>
        </pc:spChg>
        <pc:spChg chg="add mod">
          <ac:chgData name="Gaby van der Star" userId="fb19ee48df251225" providerId="LiveId" clId="{F3CA1B7C-CC22-486B-B31E-ED702A4AC16B}" dt="2026-01-06T00:36:49.183" v="17238" actId="20577"/>
          <ac:spMkLst>
            <pc:docMk/>
            <pc:sldMk cId="3102296186" sldId="269"/>
            <ac:spMk id="12" creationId="{3FD83DAB-DCFF-78F8-A91C-4B70A3ED01EE}"/>
          </ac:spMkLst>
        </pc:spChg>
        <pc:spChg chg="add del mod">
          <ac:chgData name="Gaby van der Star" userId="fb19ee48df251225" providerId="LiveId" clId="{F3CA1B7C-CC22-486B-B31E-ED702A4AC16B}" dt="2026-01-06T00:33:33.949" v="17114" actId="478"/>
          <ac:spMkLst>
            <pc:docMk/>
            <pc:sldMk cId="3102296186" sldId="269"/>
            <ac:spMk id="14" creationId="{5F337EFE-ABBC-BC21-8856-17B2A4F18519}"/>
          </ac:spMkLst>
        </pc:spChg>
        <pc:picChg chg="add mod">
          <ac:chgData name="Gaby van der Star" userId="fb19ee48df251225" providerId="LiveId" clId="{F3CA1B7C-CC22-486B-B31E-ED702A4AC16B}" dt="2026-01-06T00:20:04.820" v="17055"/>
          <ac:picMkLst>
            <pc:docMk/>
            <pc:sldMk cId="3102296186" sldId="269"/>
            <ac:picMk id="5" creationId="{C528B9F8-BB52-D856-7213-CDD9173CCEDC}"/>
          </ac:picMkLst>
        </pc:picChg>
        <pc:picChg chg="add mod">
          <ac:chgData name="Gaby van der Star" userId="fb19ee48df251225" providerId="LiveId" clId="{F3CA1B7C-CC22-486B-B31E-ED702A4AC16B}" dt="2026-01-06T00:20:04.820" v="17055"/>
          <ac:picMkLst>
            <pc:docMk/>
            <pc:sldMk cId="3102296186" sldId="269"/>
            <ac:picMk id="6" creationId="{750721FE-C821-C4C9-7789-A1B36C7CD66D}"/>
          </ac:picMkLst>
        </pc:picChg>
        <pc:picChg chg="add mod">
          <ac:chgData name="Gaby van der Star" userId="fb19ee48df251225" providerId="LiveId" clId="{F3CA1B7C-CC22-486B-B31E-ED702A4AC16B}" dt="2026-01-06T00:20:04.820" v="17055"/>
          <ac:picMkLst>
            <pc:docMk/>
            <pc:sldMk cId="3102296186" sldId="269"/>
            <ac:picMk id="7" creationId="{DA8D19C9-DA63-B511-433C-450BFD9160C2}"/>
          </ac:picMkLst>
        </pc:picChg>
        <pc:picChg chg="add del mod">
          <ac:chgData name="Gaby van der Star" userId="fb19ee48df251225" providerId="LiveId" clId="{F3CA1B7C-CC22-486B-B31E-ED702A4AC16B}" dt="2026-01-06T00:33:20.031" v="17110" actId="1076"/>
          <ac:picMkLst>
            <pc:docMk/>
            <pc:sldMk cId="3102296186" sldId="269"/>
            <ac:picMk id="8" creationId="{6C08987F-4B8D-B394-38B6-8872982EADBA}"/>
          </ac:picMkLst>
        </pc:picChg>
        <pc:picChg chg="add del mod modCrop">
          <ac:chgData name="Gaby van der Star" userId="fb19ee48df251225" providerId="LiveId" clId="{F3CA1B7C-CC22-486B-B31E-ED702A4AC16B}" dt="2026-01-06T00:33:27.158" v="17112" actId="478"/>
          <ac:picMkLst>
            <pc:docMk/>
            <pc:sldMk cId="3102296186" sldId="269"/>
            <ac:picMk id="9" creationId="{8B65DBC9-13D2-6FAC-BD68-EE9289724EB2}"/>
          </ac:picMkLst>
        </pc:picChg>
        <pc:picChg chg="add del mod">
          <ac:chgData name="Gaby van der Star" userId="fb19ee48df251225" providerId="LiveId" clId="{F3CA1B7C-CC22-486B-B31E-ED702A4AC16B}" dt="2026-01-06T00:21:04.397" v="17065" actId="21"/>
          <ac:picMkLst>
            <pc:docMk/>
            <pc:sldMk cId="3102296186" sldId="269"/>
            <ac:picMk id="10" creationId="{02E82CFC-327F-77C3-0D65-4A08C90AAE83}"/>
          </ac:picMkLst>
        </pc:picChg>
        <pc:picChg chg="add del mod modCrop">
          <ac:chgData name="Gaby van der Star" userId="fb19ee48df251225" providerId="LiveId" clId="{F3CA1B7C-CC22-486B-B31E-ED702A4AC16B}" dt="2026-01-06T00:33:28.700" v="17113" actId="478"/>
          <ac:picMkLst>
            <pc:docMk/>
            <pc:sldMk cId="3102296186" sldId="269"/>
            <ac:picMk id="11" creationId="{8372D449-F67A-ACEA-0E97-07788631678A}"/>
          </ac:picMkLst>
        </pc:picChg>
        <pc:picChg chg="add mod">
          <ac:chgData name="Gaby van der Star" userId="fb19ee48df251225" providerId="LiveId" clId="{F3CA1B7C-CC22-486B-B31E-ED702A4AC16B}" dt="2026-01-06T00:34:13.126" v="17120" actId="14100"/>
          <ac:picMkLst>
            <pc:docMk/>
            <pc:sldMk cId="3102296186" sldId="269"/>
            <ac:picMk id="15" creationId="{B0BDEBDD-F5CE-75F0-A2E1-EFB39D0BA60D}"/>
          </ac:picMkLst>
        </pc:picChg>
        <pc:picChg chg="add mod">
          <ac:chgData name="Gaby van der Star" userId="fb19ee48df251225" providerId="LiveId" clId="{F3CA1B7C-CC22-486B-B31E-ED702A4AC16B}" dt="2026-01-06T00:34:13.126" v="17120" actId="14100"/>
          <ac:picMkLst>
            <pc:docMk/>
            <pc:sldMk cId="3102296186" sldId="269"/>
            <ac:picMk id="16" creationId="{94E5BC57-F9A5-9734-7CD1-984B8221A8C0}"/>
          </ac:picMkLst>
        </pc:picChg>
      </pc:sldChg>
      <pc:sldChg chg="modSp del">
        <pc:chgData name="Gaby van der Star" userId="fb19ee48df251225" providerId="LiveId" clId="{F3CA1B7C-CC22-486B-B31E-ED702A4AC16B}" dt="2026-01-05T08:17:20.372" v="7925" actId="47"/>
        <pc:sldMkLst>
          <pc:docMk/>
          <pc:sldMk cId="2514092894" sldId="270"/>
        </pc:sldMkLst>
      </pc:sldChg>
      <pc:sldChg chg="modSp mod modNotesTx">
        <pc:chgData name="Gaby van der Star" userId="fb19ee48df251225" providerId="LiveId" clId="{F3CA1B7C-CC22-486B-B31E-ED702A4AC16B}" dt="2026-01-05T13:57:27.891" v="16956" actId="20577"/>
        <pc:sldMkLst>
          <pc:docMk/>
          <pc:sldMk cId="2296794206" sldId="271"/>
        </pc:sldMkLst>
        <pc:spChg chg="mod">
          <ac:chgData name="Gaby van der Star" userId="fb19ee48df251225" providerId="LiveId" clId="{F3CA1B7C-CC22-486B-B31E-ED702A4AC16B}" dt="2026-01-05T12:59:17.030" v="16764" actId="790"/>
          <ac:spMkLst>
            <pc:docMk/>
            <pc:sldMk cId="2296794206" sldId="271"/>
            <ac:spMk id="2" creationId="{E0EDDC12-2346-D115-0969-AB0A8F474B28}"/>
          </ac:spMkLst>
        </pc:spChg>
        <pc:graphicFrameChg chg="modGraphic">
          <ac:chgData name="Gaby van der Star" userId="fb19ee48df251225" providerId="LiveId" clId="{F3CA1B7C-CC22-486B-B31E-ED702A4AC16B}" dt="2026-01-05T12:59:17.030" v="16764" actId="790"/>
          <ac:graphicFrameMkLst>
            <pc:docMk/>
            <pc:sldMk cId="2296794206" sldId="271"/>
            <ac:graphicFrameMk id="4" creationId="{A3CDC929-4034-9725-478D-F5667E4A2860}"/>
          </ac:graphicFrameMkLst>
        </pc:graphicFrameChg>
      </pc:sldChg>
      <pc:sldChg chg="addSp delSp modSp mod modCm modNotesTx">
        <pc:chgData name="Gaby van der Star" userId="fb19ee48df251225" providerId="LiveId" clId="{F3CA1B7C-CC22-486B-B31E-ED702A4AC16B}" dt="2026-01-05T14:25:28.668" v="16963" actId="20577"/>
        <pc:sldMkLst>
          <pc:docMk/>
          <pc:sldMk cId="1351191896" sldId="278"/>
        </pc:sldMkLst>
        <pc:spChg chg="mod">
          <ac:chgData name="Gaby van der Star" userId="fb19ee48df251225" providerId="LiveId" clId="{F3CA1B7C-CC22-486B-B31E-ED702A4AC16B}" dt="2026-01-05T12:59:17.030" v="16764" actId="790"/>
          <ac:spMkLst>
            <pc:docMk/>
            <pc:sldMk cId="1351191896" sldId="278"/>
            <ac:spMk id="2" creationId="{9C93608C-61D0-1C5D-AA88-4AFE2AF4481B}"/>
          </ac:spMkLst>
        </pc:spChg>
        <pc:spChg chg="add mod">
          <ac:chgData name="Gaby van der Star" userId="fb19ee48df251225" providerId="LiveId" clId="{F3CA1B7C-CC22-486B-B31E-ED702A4AC16B}" dt="2026-01-05T13:00:03.689" v="16765" actId="313"/>
          <ac:spMkLst>
            <pc:docMk/>
            <pc:sldMk cId="1351191896" sldId="278"/>
            <ac:spMk id="6" creationId="{CDDC68CA-6566-914D-E4FE-DBD52C7F390B}"/>
          </ac:spMkLst>
        </pc:spChg>
        <pc:spChg chg="add mod">
          <ac:chgData name="Gaby van der Star" userId="fb19ee48df251225" providerId="LiveId" clId="{F3CA1B7C-CC22-486B-B31E-ED702A4AC16B}" dt="2026-01-05T13:00:08.439" v="16766" actId="313"/>
          <ac:spMkLst>
            <pc:docMk/>
            <pc:sldMk cId="1351191896" sldId="278"/>
            <ac:spMk id="8" creationId="{A06B723B-E97B-259A-5CA5-E34A2E07C34D}"/>
          </ac:spMkLst>
        </pc:spChg>
        <pc:spChg chg="add mod">
          <ac:chgData name="Gaby van der Star" userId="fb19ee48df251225" providerId="LiveId" clId="{F3CA1B7C-CC22-486B-B31E-ED702A4AC16B}" dt="2026-01-05T12:59:17.030" v="16764" actId="790"/>
          <ac:spMkLst>
            <pc:docMk/>
            <pc:sldMk cId="1351191896" sldId="278"/>
            <ac:spMk id="10" creationId="{FB0857CF-21A6-7E5D-4D3E-D68BBE1209A3}"/>
          </ac:spMkLst>
        </pc:spChg>
        <pc:picChg chg="mod">
          <ac:chgData name="Gaby van der Star" userId="fb19ee48df251225" providerId="LiveId" clId="{F3CA1B7C-CC22-486B-B31E-ED702A4AC16B}" dt="2025-12-30T10:42:26.290" v="5716" actId="171"/>
          <ac:picMkLst>
            <pc:docMk/>
            <pc:sldMk cId="1351191896" sldId="278"/>
            <ac:picMk id="4" creationId="{C2343853-3142-7E9A-03E5-6B2EF93356EA}"/>
          </ac:picMkLst>
        </pc:picChg>
        <pc:picChg chg="add mod">
          <ac:chgData name="Gaby van der Star" userId="fb19ee48df251225" providerId="LiveId" clId="{F3CA1B7C-CC22-486B-B31E-ED702A4AC16B}" dt="2025-12-30T11:22:22.401" v="7339" actId="465"/>
          <ac:picMkLst>
            <pc:docMk/>
            <pc:sldMk cId="1351191896" sldId="278"/>
            <ac:picMk id="9218" creationId="{F21B0D32-F9DC-D592-13A8-F614345F5318}"/>
          </ac:picMkLst>
        </pc:picChg>
        <pc:picChg chg="add mod">
          <ac:chgData name="Gaby van der Star" userId="fb19ee48df251225" providerId="LiveId" clId="{F3CA1B7C-CC22-486B-B31E-ED702A4AC16B}" dt="2025-12-30T11:22:22.401" v="7339" actId="465"/>
          <ac:picMkLst>
            <pc:docMk/>
            <pc:sldMk cId="1351191896" sldId="278"/>
            <ac:picMk id="9220" creationId="{D24846FD-CB2E-E15F-4FB8-133103525B3E}"/>
          </ac:picMkLst>
        </pc:picChg>
        <pc:picChg chg="add mod">
          <ac:chgData name="Gaby van der Star" userId="fb19ee48df251225" providerId="LiveId" clId="{F3CA1B7C-CC22-486B-B31E-ED702A4AC16B}" dt="2025-12-30T11:22:22.401" v="7339" actId="465"/>
          <ac:picMkLst>
            <pc:docMk/>
            <pc:sldMk cId="1351191896" sldId="278"/>
            <ac:picMk id="9222" creationId="{EE43B3CA-8301-A009-4C52-DD2076F655DE}"/>
          </ac:picMkLst>
        </pc:picChg>
        <pc:extLst>
          <p:ext xmlns:p="http://schemas.openxmlformats.org/presentationml/2006/main" uri="{D6D511B9-2390-475A-947B-AFAB55BFBCF1}">
            <pc226:cmChg xmlns:pc226="http://schemas.microsoft.com/office/powerpoint/2022/06/main/command" chg="mod">
              <pc226:chgData name="Gaby van der Star" userId="fb19ee48df251225" providerId="LiveId" clId="{F3CA1B7C-CC22-486B-B31E-ED702A4AC16B}" dt="2025-12-29T12:51:55.754" v="2177" actId="20577"/>
              <pc2:cmMkLst xmlns:pc2="http://schemas.microsoft.com/office/powerpoint/2019/9/main/command">
                <pc:docMk/>
                <pc:sldMk cId="1351191896" sldId="278"/>
                <pc2:cmMk id="{64B93BA7-CAD7-4290-B963-5B9E0660005B}"/>
              </pc2:cmMkLst>
            </pc226:cmChg>
          </p:ext>
        </pc:extLst>
      </pc:sldChg>
      <pc:sldChg chg="delSp modSp del mod modNotesTx">
        <pc:chgData name="Gaby van der Star" userId="fb19ee48df251225" providerId="LiveId" clId="{F3CA1B7C-CC22-486B-B31E-ED702A4AC16B}" dt="2026-01-05T17:34:05.199" v="16982" actId="47"/>
        <pc:sldMkLst>
          <pc:docMk/>
          <pc:sldMk cId="1711957436" sldId="283"/>
        </pc:sldMkLst>
        <pc:spChg chg="mod">
          <ac:chgData name="Gaby van der Star" userId="fb19ee48df251225" providerId="LiveId" clId="{F3CA1B7C-CC22-486B-B31E-ED702A4AC16B}" dt="2026-01-05T12:59:17.030" v="16764" actId="790"/>
          <ac:spMkLst>
            <pc:docMk/>
            <pc:sldMk cId="1711957436" sldId="283"/>
            <ac:spMk id="2" creationId="{EFF3ADF6-F03B-89CA-C489-27A25C49E407}"/>
          </ac:spMkLst>
        </pc:spChg>
        <pc:spChg chg="mod">
          <ac:chgData name="Gaby van der Star" userId="fb19ee48df251225" providerId="LiveId" clId="{F3CA1B7C-CC22-486B-B31E-ED702A4AC16B}" dt="2026-01-05T12:59:17.030" v="16764" actId="790"/>
          <ac:spMkLst>
            <pc:docMk/>
            <pc:sldMk cId="1711957436" sldId="283"/>
            <ac:spMk id="3" creationId="{71156593-4417-441C-C83E-1B4DA4B769DA}"/>
          </ac:spMkLst>
        </pc:spChg>
        <pc:picChg chg="del">
          <ac:chgData name="Gaby van der Star" userId="fb19ee48df251225" providerId="LiveId" clId="{F3CA1B7C-CC22-486B-B31E-ED702A4AC16B}" dt="2026-01-05T09:08:58.999" v="10490" actId="478"/>
          <ac:picMkLst>
            <pc:docMk/>
            <pc:sldMk cId="1711957436" sldId="283"/>
            <ac:picMk id="4" creationId="{48D16159-62CD-2DBD-C138-F3A9CFAB26D1}"/>
          </ac:picMkLst>
        </pc:picChg>
        <pc:picChg chg="mod">
          <ac:chgData name="Gaby van der Star" userId="fb19ee48df251225" providerId="LiveId" clId="{F3CA1B7C-CC22-486B-B31E-ED702A4AC16B}" dt="2026-01-05T09:09:04.941" v="10492" actId="14100"/>
          <ac:picMkLst>
            <pc:docMk/>
            <pc:sldMk cId="1711957436" sldId="283"/>
            <ac:picMk id="5" creationId="{0AA1140B-F45E-1D32-18A2-11E915658325}"/>
          </ac:picMkLst>
        </pc:picChg>
      </pc:sldChg>
      <pc:sldChg chg="addSp delSp modSp mod modAnim modNotesTx">
        <pc:chgData name="Gaby van der Star" userId="fb19ee48df251225" providerId="LiveId" clId="{F3CA1B7C-CC22-486B-B31E-ED702A4AC16B}" dt="2026-01-05T12:59:17.030" v="16764" actId="790"/>
        <pc:sldMkLst>
          <pc:docMk/>
          <pc:sldMk cId="1329097551" sldId="284"/>
        </pc:sldMkLst>
        <pc:spChg chg="mod">
          <ac:chgData name="Gaby van der Star" userId="fb19ee48df251225" providerId="LiveId" clId="{F3CA1B7C-CC22-486B-B31E-ED702A4AC16B}" dt="2026-01-05T12:59:17.030" v="16764" actId="790"/>
          <ac:spMkLst>
            <pc:docMk/>
            <pc:sldMk cId="1329097551" sldId="284"/>
            <ac:spMk id="2" creationId="{949F7B3D-59F4-56FC-47DB-BEC4F40E951E}"/>
          </ac:spMkLst>
        </pc:spChg>
        <pc:spChg chg="del mod">
          <ac:chgData name="Gaby van der Star" userId="fb19ee48df251225" providerId="LiveId" clId="{F3CA1B7C-CC22-486B-B31E-ED702A4AC16B}" dt="2026-01-05T10:33:16.177" v="11721" actId="478"/>
          <ac:spMkLst>
            <pc:docMk/>
            <pc:sldMk cId="1329097551" sldId="284"/>
            <ac:spMk id="3" creationId="{DB5F259A-31E9-1432-AA6A-22AC2EB6307A}"/>
          </ac:spMkLst>
        </pc:spChg>
        <pc:picChg chg="del">
          <ac:chgData name="Gaby van der Star" userId="fb19ee48df251225" providerId="LiveId" clId="{F3CA1B7C-CC22-486B-B31E-ED702A4AC16B}" dt="2026-01-05T09:09:09.682" v="10494" actId="478"/>
          <ac:picMkLst>
            <pc:docMk/>
            <pc:sldMk cId="1329097551" sldId="284"/>
            <ac:picMk id="4" creationId="{3A16ED87-CB70-AA80-BD0A-EC3E55362A88}"/>
          </ac:picMkLst>
        </pc:picChg>
        <pc:picChg chg="del">
          <ac:chgData name="Gaby van der Star" userId="fb19ee48df251225" providerId="LiveId" clId="{F3CA1B7C-CC22-486B-B31E-ED702A4AC16B}" dt="2026-01-05T09:09:07.737" v="10493" actId="478"/>
          <ac:picMkLst>
            <pc:docMk/>
            <pc:sldMk cId="1329097551" sldId="284"/>
            <ac:picMk id="5" creationId="{BB6C74FF-DDBD-C741-ECF7-77F82551BC84}"/>
          </ac:picMkLst>
        </pc:picChg>
        <pc:picChg chg="add del mod">
          <ac:chgData name="Gaby van der Star" userId="fb19ee48df251225" providerId="LiveId" clId="{F3CA1B7C-CC22-486B-B31E-ED702A4AC16B}" dt="2026-01-05T10:32:09.331" v="11709" actId="478"/>
          <ac:picMkLst>
            <pc:docMk/>
            <pc:sldMk cId="1329097551" sldId="284"/>
            <ac:picMk id="7" creationId="{4CCD9592-F44B-8FBC-BDD2-E1B5DC8000FF}"/>
          </ac:picMkLst>
        </pc:picChg>
        <pc:picChg chg="add del mod">
          <ac:chgData name="Gaby van der Star" userId="fb19ee48df251225" providerId="LiveId" clId="{F3CA1B7C-CC22-486B-B31E-ED702A4AC16B}" dt="2026-01-05T10:32:08.392" v="11708" actId="478"/>
          <ac:picMkLst>
            <pc:docMk/>
            <pc:sldMk cId="1329097551" sldId="284"/>
            <ac:picMk id="9" creationId="{3FC51BEF-F62B-E910-E854-B24BBC9B9A2C}"/>
          </ac:picMkLst>
        </pc:picChg>
        <pc:picChg chg="add mod">
          <ac:chgData name="Gaby van der Star" userId="fb19ee48df251225" providerId="LiveId" clId="{F3CA1B7C-CC22-486B-B31E-ED702A4AC16B}" dt="2026-01-05T10:39:24.742" v="12169" actId="14100"/>
          <ac:picMkLst>
            <pc:docMk/>
            <pc:sldMk cId="1329097551" sldId="284"/>
            <ac:picMk id="10" creationId="{5892156C-0DA1-1838-B658-2D6A36138BA4}"/>
          </ac:picMkLst>
        </pc:picChg>
        <pc:picChg chg="add mod modCrop">
          <ac:chgData name="Gaby van der Star" userId="fb19ee48df251225" providerId="LiveId" clId="{F3CA1B7C-CC22-486B-B31E-ED702A4AC16B}" dt="2026-01-05T10:39:43.271" v="12172" actId="1076"/>
          <ac:picMkLst>
            <pc:docMk/>
            <pc:sldMk cId="1329097551" sldId="284"/>
            <ac:picMk id="12" creationId="{E1FFC696-45A8-5CBB-016C-F822C5808898}"/>
          </ac:picMkLst>
        </pc:picChg>
        <pc:picChg chg="add mod modCrop">
          <ac:chgData name="Gaby van der Star" userId="fb19ee48df251225" providerId="LiveId" clId="{F3CA1B7C-CC22-486B-B31E-ED702A4AC16B}" dt="2026-01-05T10:42:08.710" v="12442" actId="1076"/>
          <ac:picMkLst>
            <pc:docMk/>
            <pc:sldMk cId="1329097551" sldId="284"/>
            <ac:picMk id="14" creationId="{3C6D0E9E-B7A6-7CFB-1424-3D7BFB63160F}"/>
          </ac:picMkLst>
        </pc:picChg>
      </pc:sldChg>
      <pc:sldChg chg="modSp del">
        <pc:chgData name="Gaby van der Star" userId="fb19ee48df251225" providerId="LiveId" clId="{F3CA1B7C-CC22-486B-B31E-ED702A4AC16B}" dt="2026-01-05T09:09:18.363" v="10495" actId="47"/>
        <pc:sldMkLst>
          <pc:docMk/>
          <pc:sldMk cId="1350148995" sldId="287"/>
        </pc:sldMkLst>
      </pc:sldChg>
      <pc:sldChg chg="addSp delSp modSp mod modAnim modNotesTx">
        <pc:chgData name="Gaby van der Star" userId="fb19ee48df251225" providerId="LiveId" clId="{F3CA1B7C-CC22-486B-B31E-ED702A4AC16B}" dt="2026-01-05T12:59:17.030" v="16764" actId="790"/>
        <pc:sldMkLst>
          <pc:docMk/>
          <pc:sldMk cId="1114848350" sldId="288"/>
        </pc:sldMkLst>
        <pc:spChg chg="del mod">
          <ac:chgData name="Gaby van der Star" userId="fb19ee48df251225" providerId="LiveId" clId="{F3CA1B7C-CC22-486B-B31E-ED702A4AC16B}" dt="2026-01-05T10:59:22.045" v="14278" actId="478"/>
          <ac:spMkLst>
            <pc:docMk/>
            <pc:sldMk cId="1114848350" sldId="288"/>
            <ac:spMk id="2" creationId="{EC6F9BCF-F562-1061-67BB-4C5199E0A498}"/>
          </ac:spMkLst>
        </pc:spChg>
        <pc:spChg chg="del mod">
          <ac:chgData name="Gaby van der Star" userId="fb19ee48df251225" providerId="LiveId" clId="{F3CA1B7C-CC22-486B-B31E-ED702A4AC16B}" dt="2026-01-05T11:02:09.244" v="14322" actId="478"/>
          <ac:spMkLst>
            <pc:docMk/>
            <pc:sldMk cId="1114848350" sldId="288"/>
            <ac:spMk id="3" creationId="{D8BE72B5-84AB-C36C-898E-B9A8D0A50709}"/>
          </ac:spMkLst>
        </pc:spChg>
        <pc:spChg chg="mod">
          <ac:chgData name="Gaby van der Star" userId="fb19ee48df251225" providerId="LiveId" clId="{F3CA1B7C-CC22-486B-B31E-ED702A4AC16B}" dt="2026-01-05T12:59:17.030" v="16764" actId="790"/>
          <ac:spMkLst>
            <pc:docMk/>
            <pc:sldMk cId="1114848350" sldId="288"/>
            <ac:spMk id="4" creationId="{AAA7A999-D4D1-94EA-3936-58FD4DB63A01}"/>
          </ac:spMkLst>
        </pc:spChg>
        <pc:spChg chg="mod">
          <ac:chgData name="Gaby van der Star" userId="fb19ee48df251225" providerId="LiveId" clId="{F3CA1B7C-CC22-486B-B31E-ED702A4AC16B}" dt="2026-01-05T12:59:17.030" v="16764" actId="790"/>
          <ac:spMkLst>
            <pc:docMk/>
            <pc:sldMk cId="1114848350" sldId="288"/>
            <ac:spMk id="5" creationId="{D3A71673-B99C-8B54-D58E-DCD64C5F64CA}"/>
          </ac:spMkLst>
        </pc:spChg>
        <pc:spChg chg="mod">
          <ac:chgData name="Gaby van der Star" userId="fb19ee48df251225" providerId="LiveId" clId="{F3CA1B7C-CC22-486B-B31E-ED702A4AC16B}" dt="2026-01-05T12:59:17.030" v="16764" actId="790"/>
          <ac:spMkLst>
            <pc:docMk/>
            <pc:sldMk cId="1114848350" sldId="288"/>
            <ac:spMk id="10" creationId="{A2205945-F55F-C21B-499A-CABEA7E9B025}"/>
          </ac:spMkLst>
        </pc:spChg>
        <pc:spChg chg="mod">
          <ac:chgData name="Gaby van der Star" userId="fb19ee48df251225" providerId="LiveId" clId="{F3CA1B7C-CC22-486B-B31E-ED702A4AC16B}" dt="2026-01-05T12:59:17.030" v="16764" actId="790"/>
          <ac:spMkLst>
            <pc:docMk/>
            <pc:sldMk cId="1114848350" sldId="288"/>
            <ac:spMk id="11" creationId="{03C429E8-BC97-8B7D-F1B9-A08327F75590}"/>
          </ac:spMkLst>
        </pc:spChg>
        <pc:spChg chg="mod">
          <ac:chgData name="Gaby van der Star" userId="fb19ee48df251225" providerId="LiveId" clId="{F3CA1B7C-CC22-486B-B31E-ED702A4AC16B}" dt="2026-01-05T12:59:17.030" v="16764" actId="790"/>
          <ac:spMkLst>
            <pc:docMk/>
            <pc:sldMk cId="1114848350" sldId="288"/>
            <ac:spMk id="12" creationId="{ACB3DE72-EF86-7A62-8F01-1F72F7BFEED9}"/>
          </ac:spMkLst>
        </pc:spChg>
        <pc:spChg chg="add mod">
          <ac:chgData name="Gaby van der Star" userId="fb19ee48df251225" providerId="LiveId" clId="{F3CA1B7C-CC22-486B-B31E-ED702A4AC16B}" dt="2026-01-05T12:59:17.030" v="16764" actId="790"/>
          <ac:spMkLst>
            <pc:docMk/>
            <pc:sldMk cId="1114848350" sldId="288"/>
            <ac:spMk id="13" creationId="{9D7A55C9-4CBA-37B5-56CF-D27DBC5D4680}"/>
          </ac:spMkLst>
        </pc:spChg>
        <pc:spChg chg="add mod">
          <ac:chgData name="Gaby van der Star" userId="fb19ee48df251225" providerId="LiveId" clId="{F3CA1B7C-CC22-486B-B31E-ED702A4AC16B}" dt="2026-01-05T12:59:17.030" v="16764" actId="790"/>
          <ac:spMkLst>
            <pc:docMk/>
            <pc:sldMk cId="1114848350" sldId="288"/>
            <ac:spMk id="17" creationId="{8FC60610-F263-562D-72F2-818D6C94E61D}"/>
          </ac:spMkLst>
        </pc:spChg>
        <pc:spChg chg="add mod">
          <ac:chgData name="Gaby van der Star" userId="fb19ee48df251225" providerId="LiveId" clId="{F3CA1B7C-CC22-486B-B31E-ED702A4AC16B}" dt="2026-01-05T12:59:17.030" v="16764" actId="790"/>
          <ac:spMkLst>
            <pc:docMk/>
            <pc:sldMk cId="1114848350" sldId="288"/>
            <ac:spMk id="18" creationId="{30E58AD9-88C7-520F-FAC4-EEE98B4ACB30}"/>
          </ac:spMkLst>
        </pc:spChg>
        <pc:spChg chg="add mod">
          <ac:chgData name="Gaby van der Star" userId="fb19ee48df251225" providerId="LiveId" clId="{F3CA1B7C-CC22-486B-B31E-ED702A4AC16B}" dt="2026-01-05T12:59:17.030" v="16764" actId="790"/>
          <ac:spMkLst>
            <pc:docMk/>
            <pc:sldMk cId="1114848350" sldId="288"/>
            <ac:spMk id="19" creationId="{F9E64D47-FB74-30D2-718D-8F7813934DF7}"/>
          </ac:spMkLst>
        </pc:spChg>
        <pc:graphicFrameChg chg="add mod modGraphic">
          <ac:chgData name="Gaby van der Star" userId="fb19ee48df251225" providerId="LiveId" clId="{F3CA1B7C-CC22-486B-B31E-ED702A4AC16B}" dt="2026-01-05T11:01:36.298" v="14314" actId="12385"/>
          <ac:graphicFrameMkLst>
            <pc:docMk/>
            <pc:sldMk cId="1114848350" sldId="288"/>
            <ac:graphicFrameMk id="14" creationId="{8533A3F3-B007-458F-8F80-8DC1A36B6ECA}"/>
          </ac:graphicFrameMkLst>
        </pc:graphicFrameChg>
        <pc:graphicFrameChg chg="add mod modGraphic">
          <ac:chgData name="Gaby van der Star" userId="fb19ee48df251225" providerId="LiveId" clId="{F3CA1B7C-CC22-486B-B31E-ED702A4AC16B}" dt="2026-01-05T12:59:17.030" v="16764" actId="790"/>
          <ac:graphicFrameMkLst>
            <pc:docMk/>
            <pc:sldMk cId="1114848350" sldId="288"/>
            <ac:graphicFrameMk id="15" creationId="{66811B4E-2B04-4D61-93C0-7F20E895E829}"/>
          </ac:graphicFrameMkLst>
        </pc:graphicFrameChg>
        <pc:graphicFrameChg chg="add mod modGraphic">
          <ac:chgData name="Gaby van der Star" userId="fb19ee48df251225" providerId="LiveId" clId="{F3CA1B7C-CC22-486B-B31E-ED702A4AC16B}" dt="2026-01-05T11:02:05.706" v="14321" actId="12385"/>
          <ac:graphicFrameMkLst>
            <pc:docMk/>
            <pc:sldMk cId="1114848350" sldId="288"/>
            <ac:graphicFrameMk id="16" creationId="{AB30C827-0D06-4EE2-3A65-58B5B785931E}"/>
          </ac:graphicFrameMkLst>
        </pc:graphicFrameChg>
        <pc:picChg chg="del">
          <ac:chgData name="Gaby van der Star" userId="fb19ee48df251225" providerId="LiveId" clId="{F3CA1B7C-CC22-486B-B31E-ED702A4AC16B}" dt="2026-01-05T11:01:09.289" v="14309" actId="478"/>
          <ac:picMkLst>
            <pc:docMk/>
            <pc:sldMk cId="1114848350" sldId="288"/>
            <ac:picMk id="6" creationId="{38AD3A26-D706-AF81-8C46-5ADD842A749A}"/>
          </ac:picMkLst>
        </pc:picChg>
        <pc:picChg chg="del">
          <ac:chgData name="Gaby van der Star" userId="fb19ee48df251225" providerId="LiveId" clId="{F3CA1B7C-CC22-486B-B31E-ED702A4AC16B}" dt="2026-01-05T11:01:59.604" v="14319" actId="478"/>
          <ac:picMkLst>
            <pc:docMk/>
            <pc:sldMk cId="1114848350" sldId="288"/>
            <ac:picMk id="7" creationId="{0A51C2A2-A0A2-8C89-D064-BB9823775CFE}"/>
          </ac:picMkLst>
        </pc:picChg>
        <pc:picChg chg="del">
          <ac:chgData name="Gaby van der Star" userId="fb19ee48df251225" providerId="LiveId" clId="{F3CA1B7C-CC22-486B-B31E-ED702A4AC16B}" dt="2026-01-05T11:01:28.319" v="14311" actId="478"/>
          <ac:picMkLst>
            <pc:docMk/>
            <pc:sldMk cId="1114848350" sldId="288"/>
            <ac:picMk id="8" creationId="{3546C871-6028-A326-8222-1D9ED3ABA8D5}"/>
          </ac:picMkLst>
        </pc:picChg>
        <pc:picChg chg="del">
          <ac:chgData name="Gaby van der Star" userId="fb19ee48df251225" providerId="LiveId" clId="{F3CA1B7C-CC22-486B-B31E-ED702A4AC16B}" dt="2026-01-05T11:01:44.228" v="14315" actId="478"/>
          <ac:picMkLst>
            <pc:docMk/>
            <pc:sldMk cId="1114848350" sldId="288"/>
            <ac:picMk id="9" creationId="{14A20B19-9410-DFB4-BCCA-31D83EB5C599}"/>
          </ac:picMkLst>
        </pc:picChg>
      </pc:sldChg>
      <pc:sldChg chg="addSp delSp modSp mod modAnim modNotesTx">
        <pc:chgData name="Gaby van der Star" userId="fb19ee48df251225" providerId="LiveId" clId="{F3CA1B7C-CC22-486B-B31E-ED702A4AC16B}" dt="2026-01-05T18:01:56.316" v="17006" actId="20577"/>
        <pc:sldMkLst>
          <pc:docMk/>
          <pc:sldMk cId="262351531" sldId="289"/>
        </pc:sldMkLst>
        <pc:spChg chg="mod">
          <ac:chgData name="Gaby van der Star" userId="fb19ee48df251225" providerId="LiveId" clId="{F3CA1B7C-CC22-486B-B31E-ED702A4AC16B}" dt="2026-01-05T12:59:17.030" v="16764" actId="790"/>
          <ac:spMkLst>
            <pc:docMk/>
            <pc:sldMk cId="262351531" sldId="289"/>
            <ac:spMk id="2" creationId="{D65A66EA-7D1E-E186-72F9-46F7F04C8F32}"/>
          </ac:spMkLst>
        </pc:spChg>
        <pc:spChg chg="del mod">
          <ac:chgData name="Gaby van der Star" userId="fb19ee48df251225" providerId="LiveId" clId="{F3CA1B7C-CC22-486B-B31E-ED702A4AC16B}" dt="2026-01-05T11:20:19.509" v="16135"/>
          <ac:spMkLst>
            <pc:docMk/>
            <pc:sldMk cId="262351531" sldId="289"/>
            <ac:spMk id="3" creationId="{99BB7EAD-7368-A89E-438D-145AB211CB84}"/>
          </ac:spMkLst>
        </pc:spChg>
        <pc:spChg chg="add del mod">
          <ac:chgData name="Gaby van der Star" userId="fb19ee48df251225" providerId="LiveId" clId="{F3CA1B7C-CC22-486B-B31E-ED702A4AC16B}" dt="2026-01-05T11:21:01.588" v="16145" actId="478"/>
          <ac:spMkLst>
            <pc:docMk/>
            <pc:sldMk cId="262351531" sldId="289"/>
            <ac:spMk id="8" creationId="{9B5F5043-BC3D-F3FF-66E6-4418ED7BE061}"/>
          </ac:spMkLst>
        </pc:spChg>
        <pc:picChg chg="add mod">
          <ac:chgData name="Gaby van der Star" userId="fb19ee48df251225" providerId="LiveId" clId="{F3CA1B7C-CC22-486B-B31E-ED702A4AC16B}" dt="2026-01-05T18:00:12.921" v="17002" actId="1076"/>
          <ac:picMkLst>
            <pc:docMk/>
            <pc:sldMk cId="262351531" sldId="289"/>
            <ac:picMk id="3" creationId="{399ACD6F-4453-3294-F019-11B546C6F4A1}"/>
          </ac:picMkLst>
        </pc:picChg>
        <pc:picChg chg="mod">
          <ac:chgData name="Gaby van der Star" userId="fb19ee48df251225" providerId="LiveId" clId="{F3CA1B7C-CC22-486B-B31E-ED702A4AC16B}" dt="2026-01-05T17:59:57.919" v="16994" actId="1076"/>
          <ac:picMkLst>
            <pc:docMk/>
            <pc:sldMk cId="262351531" sldId="289"/>
            <ac:picMk id="4" creationId="{9B1EECAA-BD46-271B-77AB-492C3205D935}"/>
          </ac:picMkLst>
        </pc:picChg>
        <pc:picChg chg="add mod">
          <ac:chgData name="Gaby van der Star" userId="fb19ee48df251225" providerId="LiveId" clId="{F3CA1B7C-CC22-486B-B31E-ED702A4AC16B}" dt="2026-01-05T18:00:11.119" v="17001" actId="1076"/>
          <ac:picMkLst>
            <pc:docMk/>
            <pc:sldMk cId="262351531" sldId="289"/>
            <ac:picMk id="5" creationId="{E8440634-65E0-9D46-EBC4-13DF7C98CA1F}"/>
          </ac:picMkLst>
        </pc:picChg>
        <pc:picChg chg="add mod">
          <ac:chgData name="Gaby van der Star" userId="fb19ee48df251225" providerId="LiveId" clId="{F3CA1B7C-CC22-486B-B31E-ED702A4AC16B}" dt="2026-01-05T18:00:18.523" v="17003" actId="1076"/>
          <ac:picMkLst>
            <pc:docMk/>
            <pc:sldMk cId="262351531" sldId="289"/>
            <ac:picMk id="6" creationId="{850B1045-4B80-DAC7-753A-FD4A6ED036BA}"/>
          </ac:picMkLst>
        </pc:picChg>
        <pc:picChg chg="add del mod modCrop">
          <ac:chgData name="Gaby van der Star" userId="fb19ee48df251225" providerId="LiveId" clId="{F3CA1B7C-CC22-486B-B31E-ED702A4AC16B}" dt="2026-01-05T11:20:46.695" v="16141" actId="21"/>
          <ac:picMkLst>
            <pc:docMk/>
            <pc:sldMk cId="262351531" sldId="289"/>
            <ac:picMk id="6" creationId="{8B65DBC9-13D2-6FAC-BD68-EE9289724EB2}"/>
          </ac:picMkLst>
        </pc:picChg>
      </pc:sldChg>
      <pc:sldChg chg="modSp add mod modNotesTx">
        <pc:chgData name="Gaby van der Star" userId="fb19ee48df251225" providerId="LiveId" clId="{F3CA1B7C-CC22-486B-B31E-ED702A4AC16B}" dt="2026-01-05T13:57:17.859" v="16953" actId="20577"/>
        <pc:sldMkLst>
          <pc:docMk/>
          <pc:sldMk cId="71518099" sldId="294"/>
        </pc:sldMkLst>
        <pc:spChg chg="mod">
          <ac:chgData name="Gaby van der Star" userId="fb19ee48df251225" providerId="LiveId" clId="{F3CA1B7C-CC22-486B-B31E-ED702A4AC16B}" dt="2026-01-05T12:59:17.030" v="16764" actId="790"/>
          <ac:spMkLst>
            <pc:docMk/>
            <pc:sldMk cId="71518099" sldId="294"/>
            <ac:spMk id="9" creationId="{C412F714-76CB-A4BE-F948-B0C4A1DDC13A}"/>
          </ac:spMkLst>
        </pc:spChg>
        <pc:spChg chg="mod">
          <ac:chgData name="Gaby van der Star" userId="fb19ee48df251225" providerId="LiveId" clId="{F3CA1B7C-CC22-486B-B31E-ED702A4AC16B}" dt="2026-01-05T12:59:17.030" v="16764" actId="790"/>
          <ac:spMkLst>
            <pc:docMk/>
            <pc:sldMk cId="71518099" sldId="294"/>
            <ac:spMk id="10" creationId="{CEB48BDB-035D-D5B1-AF3D-F15E0420D9C2}"/>
          </ac:spMkLst>
        </pc:spChg>
        <pc:spChg chg="mod">
          <ac:chgData name="Gaby van der Star" userId="fb19ee48df251225" providerId="LiveId" clId="{F3CA1B7C-CC22-486B-B31E-ED702A4AC16B}" dt="2026-01-05T12:59:17.030" v="16764" actId="790"/>
          <ac:spMkLst>
            <pc:docMk/>
            <pc:sldMk cId="71518099" sldId="294"/>
            <ac:spMk id="13" creationId="{087BA3E8-72D2-45AA-42A0-2C42406CA5E2}"/>
          </ac:spMkLst>
        </pc:spChg>
        <pc:spChg chg="mod">
          <ac:chgData name="Gaby van der Star" userId="fb19ee48df251225" providerId="LiveId" clId="{F3CA1B7C-CC22-486B-B31E-ED702A4AC16B}" dt="2026-01-05T12:59:17.030" v="16764" actId="790"/>
          <ac:spMkLst>
            <pc:docMk/>
            <pc:sldMk cId="71518099" sldId="294"/>
            <ac:spMk id="14" creationId="{2FF12195-BB0B-9628-9E96-018D5160FEE1}"/>
          </ac:spMkLst>
        </pc:spChg>
        <pc:spChg chg="mod">
          <ac:chgData name="Gaby van der Star" userId="fb19ee48df251225" providerId="LiveId" clId="{F3CA1B7C-CC22-486B-B31E-ED702A4AC16B}" dt="2026-01-05T12:59:17.030" v="16764" actId="790"/>
          <ac:spMkLst>
            <pc:docMk/>
            <pc:sldMk cId="71518099" sldId="294"/>
            <ac:spMk id="22" creationId="{7034846F-35AC-AFBC-50F2-9892C8625A52}"/>
          </ac:spMkLst>
        </pc:spChg>
        <pc:spChg chg="mod">
          <ac:chgData name="Gaby van der Star" userId="fb19ee48df251225" providerId="LiveId" clId="{F3CA1B7C-CC22-486B-B31E-ED702A4AC16B}" dt="2026-01-05T12:59:17.030" v="16764" actId="790"/>
          <ac:spMkLst>
            <pc:docMk/>
            <pc:sldMk cId="71518099" sldId="294"/>
            <ac:spMk id="36" creationId="{0D74B5C2-7551-5AB8-9F86-0885176846D3}"/>
          </ac:spMkLst>
        </pc:spChg>
        <pc:spChg chg="mod">
          <ac:chgData name="Gaby van der Star" userId="fb19ee48df251225" providerId="LiveId" clId="{F3CA1B7C-CC22-486B-B31E-ED702A4AC16B}" dt="2026-01-05T12:59:17.030" v="16764" actId="790"/>
          <ac:spMkLst>
            <pc:docMk/>
            <pc:sldMk cId="71518099" sldId="294"/>
            <ac:spMk id="51" creationId="{065F0799-2713-8530-A0B3-0304FDC4690E}"/>
          </ac:spMkLst>
        </pc:spChg>
        <pc:picChg chg="mod">
          <ac:chgData name="Gaby van der Star" userId="fb19ee48df251225" providerId="LiveId" clId="{F3CA1B7C-CC22-486B-B31E-ED702A4AC16B}" dt="2025-12-29T12:34:50.359" v="1642"/>
          <ac:picMkLst>
            <pc:docMk/>
            <pc:sldMk cId="71518099" sldId="294"/>
            <ac:picMk id="24" creationId="{37018058-D73E-1E78-0840-AFD82766C355}"/>
          </ac:picMkLst>
        </pc:picChg>
      </pc:sldChg>
      <pc:sldChg chg="addSp delSp modSp add mod">
        <pc:chgData name="Gaby van der Star" userId="fb19ee48df251225" providerId="LiveId" clId="{F3CA1B7C-CC22-486B-B31E-ED702A4AC16B}" dt="2026-01-05T13:00:57.268" v="16795" actId="20577"/>
        <pc:sldMkLst>
          <pc:docMk/>
          <pc:sldMk cId="2556402958" sldId="322"/>
        </pc:sldMkLst>
        <pc:spChg chg="add mod">
          <ac:chgData name="Gaby van der Star" userId="fb19ee48df251225" providerId="LiveId" clId="{F3CA1B7C-CC22-486B-B31E-ED702A4AC16B}" dt="2026-01-05T13:00:57.268" v="16795" actId="20577"/>
          <ac:spMkLst>
            <pc:docMk/>
            <pc:sldMk cId="2556402958" sldId="322"/>
            <ac:spMk id="8" creationId="{14406279-90AA-8ED7-23F9-C520B126A94D}"/>
          </ac:spMkLst>
        </pc:spChg>
        <pc:spChg chg="mod">
          <ac:chgData name="Gaby van der Star" userId="fb19ee48df251225" providerId="LiveId" clId="{F3CA1B7C-CC22-486B-B31E-ED702A4AC16B}" dt="2026-01-05T12:59:17.030" v="16764" actId="790"/>
          <ac:spMkLst>
            <pc:docMk/>
            <pc:sldMk cId="2556402958" sldId="322"/>
            <ac:spMk id="9" creationId="{016B676F-8552-817A-F711-B0D6CA878ED5}"/>
          </ac:spMkLst>
        </pc:spChg>
        <pc:spChg chg="add mod">
          <ac:chgData name="Gaby van der Star" userId="fb19ee48df251225" providerId="LiveId" clId="{F3CA1B7C-CC22-486B-B31E-ED702A4AC16B}" dt="2026-01-05T12:59:17.030" v="16764" actId="790"/>
          <ac:spMkLst>
            <pc:docMk/>
            <pc:sldMk cId="2556402958" sldId="322"/>
            <ac:spMk id="11" creationId="{35368331-A2D8-83CC-C632-01A5786F6FBB}"/>
          </ac:spMkLst>
        </pc:spChg>
        <pc:spChg chg="mod">
          <ac:chgData name="Gaby van der Star" userId="fb19ee48df251225" providerId="LiveId" clId="{F3CA1B7C-CC22-486B-B31E-ED702A4AC16B}" dt="2026-01-05T12:59:17.030" v="16764" actId="790"/>
          <ac:spMkLst>
            <pc:docMk/>
            <pc:sldMk cId="2556402958" sldId="322"/>
            <ac:spMk id="22" creationId="{B06B1705-E8A0-9A3C-2089-FBC21800DBF4}"/>
          </ac:spMkLst>
        </pc:spChg>
        <pc:spChg chg="add del mod">
          <ac:chgData name="Gaby van der Star" userId="fb19ee48df251225" providerId="LiveId" clId="{F3CA1B7C-CC22-486B-B31E-ED702A4AC16B}" dt="2026-01-05T12:59:17.030" v="16764" actId="790"/>
          <ac:spMkLst>
            <pc:docMk/>
            <pc:sldMk cId="2556402958" sldId="322"/>
            <ac:spMk id="36" creationId="{C329DA8C-7DF4-A4B7-9B92-900EE3F7039E}"/>
          </ac:spMkLst>
        </pc:spChg>
        <pc:spChg chg="mod">
          <ac:chgData name="Gaby van der Star" userId="fb19ee48df251225" providerId="LiveId" clId="{F3CA1B7C-CC22-486B-B31E-ED702A4AC16B}" dt="2026-01-05T12:59:17.030" v="16764" actId="790"/>
          <ac:spMkLst>
            <pc:docMk/>
            <pc:sldMk cId="2556402958" sldId="322"/>
            <ac:spMk id="51" creationId="{86543283-F15F-C934-0DA0-4CE04AD41C93}"/>
          </ac:spMkLst>
        </pc:spChg>
        <pc:picChg chg="mod">
          <ac:chgData name="Gaby van der Star" userId="fb19ee48df251225" providerId="LiveId" clId="{F3CA1B7C-CC22-486B-B31E-ED702A4AC16B}" dt="2025-12-29T12:34:50.359" v="1642"/>
          <ac:picMkLst>
            <pc:docMk/>
            <pc:sldMk cId="2556402958" sldId="322"/>
            <ac:picMk id="24" creationId="{82E2349A-6823-C6F7-8C54-1FC0F941D7D5}"/>
          </ac:picMkLst>
        </pc:picChg>
      </pc:sldChg>
      <pc:sldChg chg="modSp add mod modNotesTx">
        <pc:chgData name="Gaby van der Star" userId="fb19ee48df251225" providerId="LiveId" clId="{F3CA1B7C-CC22-486B-B31E-ED702A4AC16B}" dt="2026-01-05T13:57:31.892" v="16957" actId="20577"/>
        <pc:sldMkLst>
          <pc:docMk/>
          <pc:sldMk cId="2237492231" sldId="323"/>
        </pc:sldMkLst>
        <pc:spChg chg="mod">
          <ac:chgData name="Gaby van der Star" userId="fb19ee48df251225" providerId="LiveId" clId="{F3CA1B7C-CC22-486B-B31E-ED702A4AC16B}" dt="2026-01-05T12:59:17.030" v="16764" actId="790"/>
          <ac:spMkLst>
            <pc:docMk/>
            <pc:sldMk cId="2237492231" sldId="323"/>
            <ac:spMk id="2" creationId="{27D0889B-E3DD-9AAA-75B0-BC16A165954D}"/>
          </ac:spMkLst>
        </pc:spChg>
        <pc:graphicFrameChg chg="mod modGraphic">
          <ac:chgData name="Gaby van der Star" userId="fb19ee48df251225" providerId="LiveId" clId="{F3CA1B7C-CC22-486B-B31E-ED702A4AC16B}" dt="2026-01-05T12:59:17.030" v="16764" actId="790"/>
          <ac:graphicFrameMkLst>
            <pc:docMk/>
            <pc:sldMk cId="2237492231" sldId="323"/>
            <ac:graphicFrameMk id="4" creationId="{E251826B-BED8-2142-33F5-9730164D3C11}"/>
          </ac:graphicFrameMkLst>
        </pc:graphicFrameChg>
      </pc:sldChg>
      <pc:sldChg chg="addSp delSp modSp add mod modNotesTx">
        <pc:chgData name="Gaby van der Star" userId="fb19ee48df251225" providerId="LiveId" clId="{F3CA1B7C-CC22-486B-B31E-ED702A4AC16B}" dt="2026-01-05T13:57:36.748" v="16960" actId="20577"/>
        <pc:sldMkLst>
          <pc:docMk/>
          <pc:sldMk cId="201854321" sldId="324"/>
        </pc:sldMkLst>
        <pc:spChg chg="mod">
          <ac:chgData name="Gaby van der Star" userId="fb19ee48df251225" providerId="LiveId" clId="{F3CA1B7C-CC22-486B-B31E-ED702A4AC16B}" dt="2026-01-05T12:59:17.030" v="16764" actId="790"/>
          <ac:spMkLst>
            <pc:docMk/>
            <pc:sldMk cId="201854321" sldId="324"/>
            <ac:spMk id="2" creationId="{63298AB9-96AC-6FBA-8817-A1B283E1D459}"/>
          </ac:spMkLst>
        </pc:spChg>
        <pc:graphicFrameChg chg="mod modGraphic">
          <ac:chgData name="Gaby van der Star" userId="fb19ee48df251225" providerId="LiveId" clId="{F3CA1B7C-CC22-486B-B31E-ED702A4AC16B}" dt="2025-12-30T08:52:38.562" v="3109"/>
          <ac:graphicFrameMkLst>
            <pc:docMk/>
            <pc:sldMk cId="201854321" sldId="324"/>
            <ac:graphicFrameMk id="4" creationId="{DE183DDF-988E-C0AF-19D9-96727CC72B06}"/>
          </ac:graphicFrameMkLst>
        </pc:graphicFrameChg>
        <pc:picChg chg="add mod">
          <ac:chgData name="Gaby van der Star" userId="fb19ee48df251225" providerId="LiveId" clId="{F3CA1B7C-CC22-486B-B31E-ED702A4AC16B}" dt="2025-12-30T10:03:34.468" v="4753"/>
          <ac:picMkLst>
            <pc:docMk/>
            <pc:sldMk cId="201854321" sldId="324"/>
            <ac:picMk id="3" creationId="{9AF1881B-8BE1-4367-46EC-3CDE6FB6BB8F}"/>
          </ac:picMkLst>
        </pc:picChg>
        <pc:picChg chg="add mod">
          <ac:chgData name="Gaby van der Star" userId="fb19ee48df251225" providerId="LiveId" clId="{F3CA1B7C-CC22-486B-B31E-ED702A4AC16B}" dt="2025-12-30T10:22:07.780" v="4763" actId="1076"/>
          <ac:picMkLst>
            <pc:docMk/>
            <pc:sldMk cId="201854321" sldId="324"/>
            <ac:picMk id="4098" creationId="{34BB8F81-B258-89BB-F515-64CFF67C1603}"/>
          </ac:picMkLst>
        </pc:picChg>
        <pc:picChg chg="add mod">
          <ac:chgData name="Gaby van der Star" userId="fb19ee48df251225" providerId="LiveId" clId="{F3CA1B7C-CC22-486B-B31E-ED702A4AC16B}" dt="2025-12-30T10:22:11.711" v="4765" actId="1076"/>
          <ac:picMkLst>
            <pc:docMk/>
            <pc:sldMk cId="201854321" sldId="324"/>
            <ac:picMk id="4100" creationId="{A57EE51F-CE42-0A46-7741-7F767090529A}"/>
          </ac:picMkLst>
        </pc:picChg>
        <pc:picChg chg="add mod">
          <ac:chgData name="Gaby van der Star" userId="fb19ee48df251225" providerId="LiveId" clId="{F3CA1B7C-CC22-486B-B31E-ED702A4AC16B}" dt="2025-12-30T10:22:09.656" v="4764" actId="1076"/>
          <ac:picMkLst>
            <pc:docMk/>
            <pc:sldMk cId="201854321" sldId="324"/>
            <ac:picMk id="4102" creationId="{631046A3-1796-8A33-1F70-9E8096F1C0C2}"/>
          </ac:picMkLst>
        </pc:picChg>
        <pc:picChg chg="add mod">
          <ac:chgData name="Gaby van der Star" userId="fb19ee48df251225" providerId="LiveId" clId="{F3CA1B7C-CC22-486B-B31E-ED702A4AC16B}" dt="2025-12-30T10:22:14.432" v="4766" actId="1076"/>
          <ac:picMkLst>
            <pc:docMk/>
            <pc:sldMk cId="201854321" sldId="324"/>
            <ac:picMk id="4104" creationId="{D4A8C45B-00C2-396E-1BC1-4CEF2F716949}"/>
          </ac:picMkLst>
        </pc:picChg>
      </pc:sldChg>
      <pc:sldChg chg="addSp delSp modSp add mod addAnim delAnim modAnim modNotesTx">
        <pc:chgData name="Gaby van der Star" userId="fb19ee48df251225" providerId="LiveId" clId="{F3CA1B7C-CC22-486B-B31E-ED702A4AC16B}" dt="2026-01-05T14:01:47.428" v="16961" actId="20577"/>
        <pc:sldMkLst>
          <pc:docMk/>
          <pc:sldMk cId="2491421920" sldId="325"/>
        </pc:sldMkLst>
        <pc:spChg chg="mod">
          <ac:chgData name="Gaby van der Star" userId="fb19ee48df251225" providerId="LiveId" clId="{F3CA1B7C-CC22-486B-B31E-ED702A4AC16B}" dt="2026-01-05T12:59:17.030" v="16764" actId="790"/>
          <ac:spMkLst>
            <pc:docMk/>
            <pc:sldMk cId="2491421920" sldId="325"/>
            <ac:spMk id="2" creationId="{13D8E16A-3531-63EC-7353-BF9454B46D69}"/>
          </ac:spMkLst>
        </pc:spChg>
        <pc:spChg chg="add del mod">
          <ac:chgData name="Gaby van der Star" userId="fb19ee48df251225" providerId="LiveId" clId="{F3CA1B7C-CC22-486B-B31E-ED702A4AC16B}" dt="2026-01-05T13:38:57.957" v="16950" actId="478"/>
          <ac:spMkLst>
            <pc:docMk/>
            <pc:sldMk cId="2491421920" sldId="325"/>
            <ac:spMk id="21" creationId="{EB54C297-64FB-D5A1-DCFD-D5E606034580}"/>
          </ac:spMkLst>
        </pc:spChg>
        <pc:graphicFrameChg chg="mod">
          <ac:chgData name="Gaby van der Star" userId="fb19ee48df251225" providerId="LiveId" clId="{F3CA1B7C-CC22-486B-B31E-ED702A4AC16B}" dt="2025-12-30T11:28:25.307" v="7386"/>
          <ac:graphicFrameMkLst>
            <pc:docMk/>
            <pc:sldMk cId="2491421920" sldId="325"/>
            <ac:graphicFrameMk id="4" creationId="{51AC6870-A034-1478-2C1C-1768BD71A8D8}"/>
          </ac:graphicFrameMkLst>
        </pc:graphicFrameChg>
        <pc:graphicFrameChg chg="add mod modGraphic">
          <ac:chgData name="Gaby van der Star" userId="fb19ee48df251225" providerId="LiveId" clId="{F3CA1B7C-CC22-486B-B31E-ED702A4AC16B}" dt="2026-01-05T12:59:17.030" v="16764" actId="790"/>
          <ac:graphicFrameMkLst>
            <pc:docMk/>
            <pc:sldMk cId="2491421920" sldId="325"/>
            <ac:graphicFrameMk id="7" creationId="{FDEE7EB0-356A-4520-2AF2-94882CA2A944}"/>
          </ac:graphicFrameMkLst>
        </pc:graphicFrameChg>
        <pc:graphicFrameChg chg="add del mod modGraphic">
          <ac:chgData name="Gaby van der Star" userId="fb19ee48df251225" providerId="LiveId" clId="{F3CA1B7C-CC22-486B-B31E-ED702A4AC16B}" dt="2026-01-05T13:38:34.805" v="16943" actId="478"/>
          <ac:graphicFrameMkLst>
            <pc:docMk/>
            <pc:sldMk cId="2491421920" sldId="325"/>
            <ac:graphicFrameMk id="10" creationId="{62A5DDF8-2007-9F52-979B-1E4F722AD10B}"/>
          </ac:graphicFrameMkLst>
        </pc:graphicFrameChg>
        <pc:graphicFrameChg chg="add del mod modGraphic">
          <ac:chgData name="Gaby van der Star" userId="fb19ee48df251225" providerId="LiveId" clId="{F3CA1B7C-CC22-486B-B31E-ED702A4AC16B}" dt="2026-01-05T13:38:38.106" v="16944" actId="478"/>
          <ac:graphicFrameMkLst>
            <pc:docMk/>
            <pc:sldMk cId="2491421920" sldId="325"/>
            <ac:graphicFrameMk id="11" creationId="{F4D0CA0C-583D-E6F9-B596-892D1B339C08}"/>
          </ac:graphicFrameMkLst>
        </pc:graphicFrameChg>
        <pc:graphicFrameChg chg="add del mod modGraphic">
          <ac:chgData name="Gaby van der Star" userId="fb19ee48df251225" providerId="LiveId" clId="{F3CA1B7C-CC22-486B-B31E-ED702A4AC16B}" dt="2026-01-05T13:38:41.046" v="16945" actId="478"/>
          <ac:graphicFrameMkLst>
            <pc:docMk/>
            <pc:sldMk cId="2491421920" sldId="325"/>
            <ac:graphicFrameMk id="12" creationId="{062C0D6D-1D43-0D5C-49B6-CBC0C7BEDDC6}"/>
          </ac:graphicFrameMkLst>
        </pc:graphicFrameChg>
        <pc:graphicFrameChg chg="add del mod modGraphic">
          <ac:chgData name="Gaby van der Star" userId="fb19ee48df251225" providerId="LiveId" clId="{F3CA1B7C-CC22-486B-B31E-ED702A4AC16B}" dt="2026-01-05T13:38:45.848" v="16946" actId="478"/>
          <ac:graphicFrameMkLst>
            <pc:docMk/>
            <pc:sldMk cId="2491421920" sldId="325"/>
            <ac:graphicFrameMk id="13" creationId="{02CAC38A-40E3-A11B-4B4B-638C33CE2338}"/>
          </ac:graphicFrameMkLst>
        </pc:graphicFrameChg>
        <pc:graphicFrameChg chg="add del mod modGraphic">
          <ac:chgData name="Gaby van der Star" userId="fb19ee48df251225" providerId="LiveId" clId="{F3CA1B7C-CC22-486B-B31E-ED702A4AC16B}" dt="2026-01-05T13:38:48.066" v="16947" actId="478"/>
          <ac:graphicFrameMkLst>
            <pc:docMk/>
            <pc:sldMk cId="2491421920" sldId="325"/>
            <ac:graphicFrameMk id="14" creationId="{D5FEF6E7-F3A1-4A6A-7D9C-7CF130E932FE}"/>
          </ac:graphicFrameMkLst>
        </pc:graphicFrameChg>
        <pc:graphicFrameChg chg="add del mod modGraphic">
          <ac:chgData name="Gaby van der Star" userId="fb19ee48df251225" providerId="LiveId" clId="{F3CA1B7C-CC22-486B-B31E-ED702A4AC16B}" dt="2026-01-05T13:38:51.945" v="16948" actId="478"/>
          <ac:graphicFrameMkLst>
            <pc:docMk/>
            <pc:sldMk cId="2491421920" sldId="325"/>
            <ac:graphicFrameMk id="15" creationId="{E59B23BE-F988-7D09-BA16-8C24806FF6D4}"/>
          </ac:graphicFrameMkLst>
        </pc:graphicFrameChg>
        <pc:graphicFrameChg chg="add del mod modGraphic">
          <ac:chgData name="Gaby van der Star" userId="fb19ee48df251225" providerId="LiveId" clId="{F3CA1B7C-CC22-486B-B31E-ED702A4AC16B}" dt="2026-01-05T13:38:54.609" v="16949" actId="478"/>
          <ac:graphicFrameMkLst>
            <pc:docMk/>
            <pc:sldMk cId="2491421920" sldId="325"/>
            <ac:graphicFrameMk id="19" creationId="{0C4E669A-94C0-423B-4072-EFD40F4367ED}"/>
          </ac:graphicFrameMkLst>
        </pc:graphicFrameChg>
        <pc:graphicFrameChg chg="add del mod modGraphic">
          <ac:chgData name="Gaby van der Star" userId="fb19ee48df251225" providerId="LiveId" clId="{F3CA1B7C-CC22-486B-B31E-ED702A4AC16B}" dt="2026-01-05T13:38:26.986" v="16940" actId="478"/>
          <ac:graphicFrameMkLst>
            <pc:docMk/>
            <pc:sldMk cId="2491421920" sldId="325"/>
            <ac:graphicFrameMk id="20" creationId="{3AB98ABF-319A-612B-99D6-A8565BD4EA64}"/>
          </ac:graphicFrameMkLst>
        </pc:graphicFrameChg>
        <pc:picChg chg="mod">
          <ac:chgData name="Gaby van der Star" userId="fb19ee48df251225" providerId="LiveId" clId="{F3CA1B7C-CC22-486B-B31E-ED702A4AC16B}" dt="2025-12-30T10:03:03.016" v="4751" actId="1076"/>
          <ac:picMkLst>
            <pc:docMk/>
            <pc:sldMk cId="2491421920" sldId="325"/>
            <ac:picMk id="5" creationId="{3375AC32-40F2-04F7-8275-0CAF37D42160}"/>
          </ac:picMkLst>
        </pc:picChg>
        <pc:picChg chg="add mod">
          <ac:chgData name="Gaby van der Star" userId="fb19ee48df251225" providerId="LiveId" clId="{F3CA1B7C-CC22-486B-B31E-ED702A4AC16B}" dt="2025-12-30T10:22:02.657" v="4762" actId="1076"/>
          <ac:picMkLst>
            <pc:docMk/>
            <pc:sldMk cId="2491421920" sldId="325"/>
            <ac:picMk id="7170" creationId="{0B10BB30-B857-2A1C-B627-7598130B946D}"/>
          </ac:picMkLst>
        </pc:picChg>
      </pc:sldChg>
      <pc:sldChg chg="addSp delSp modSp add mod setBg delAnim modAnim modNotesTx">
        <pc:chgData name="Gaby van der Star" userId="fb19ee48df251225" providerId="LiveId" clId="{F3CA1B7C-CC22-486B-B31E-ED702A4AC16B}" dt="2026-01-05T18:22:00.630" v="17009" actId="478"/>
        <pc:sldMkLst>
          <pc:docMk/>
          <pc:sldMk cId="274421922" sldId="326"/>
        </pc:sldMkLst>
        <pc:spChg chg="mod">
          <ac:chgData name="Gaby van der Star" userId="fb19ee48df251225" providerId="LiveId" clId="{F3CA1B7C-CC22-486B-B31E-ED702A4AC16B}" dt="2026-01-05T12:59:17.030" v="16764" actId="790"/>
          <ac:spMkLst>
            <pc:docMk/>
            <pc:sldMk cId="274421922" sldId="326"/>
            <ac:spMk id="2" creationId="{FFE50EDA-8466-CC19-1212-D3C6631F793F}"/>
          </ac:spMkLst>
        </pc:spChg>
        <pc:spChg chg="add del mod">
          <ac:chgData name="Gaby van der Star" userId="fb19ee48df251225" providerId="LiveId" clId="{F3CA1B7C-CC22-486B-B31E-ED702A4AC16B}" dt="2026-01-05T18:22:00.630" v="17009" actId="478"/>
          <ac:spMkLst>
            <pc:docMk/>
            <pc:sldMk cId="274421922" sldId="326"/>
            <ac:spMk id="12" creationId="{6BE156BA-968C-EAC6-23FF-E64DA22AC58C}"/>
          </ac:spMkLst>
        </pc:spChg>
        <pc:spChg chg="add del mod">
          <ac:chgData name="Gaby van der Star" userId="fb19ee48df251225" providerId="LiveId" clId="{F3CA1B7C-CC22-486B-B31E-ED702A4AC16B}" dt="2026-01-05T18:22:00.630" v="17009" actId="478"/>
          <ac:spMkLst>
            <pc:docMk/>
            <pc:sldMk cId="274421922" sldId="326"/>
            <ac:spMk id="13" creationId="{39859C22-9FF7-28A5-2F24-238D52596E77}"/>
          </ac:spMkLst>
        </pc:spChg>
        <pc:spChg chg="add del mod">
          <ac:chgData name="Gaby van der Star" userId="fb19ee48df251225" providerId="LiveId" clId="{F3CA1B7C-CC22-486B-B31E-ED702A4AC16B}" dt="2026-01-05T18:22:00.630" v="17009" actId="478"/>
          <ac:spMkLst>
            <pc:docMk/>
            <pc:sldMk cId="274421922" sldId="326"/>
            <ac:spMk id="14" creationId="{A4B48652-4447-966E-86B5-152E963CCD45}"/>
          </ac:spMkLst>
        </pc:spChg>
        <pc:spChg chg="add del mod">
          <ac:chgData name="Gaby van der Star" userId="fb19ee48df251225" providerId="LiveId" clId="{F3CA1B7C-CC22-486B-B31E-ED702A4AC16B}" dt="2026-01-05T18:22:00.630" v="17009" actId="478"/>
          <ac:spMkLst>
            <pc:docMk/>
            <pc:sldMk cId="274421922" sldId="326"/>
            <ac:spMk id="15" creationId="{1A9E7C83-C4FD-B326-4143-294F42855EE5}"/>
          </ac:spMkLst>
        </pc:spChg>
        <pc:spChg chg="add del mod">
          <ac:chgData name="Gaby van der Star" userId="fb19ee48df251225" providerId="LiveId" clId="{F3CA1B7C-CC22-486B-B31E-ED702A4AC16B}" dt="2026-01-05T18:22:00.630" v="17009" actId="478"/>
          <ac:spMkLst>
            <pc:docMk/>
            <pc:sldMk cId="274421922" sldId="326"/>
            <ac:spMk id="16" creationId="{626FA4D6-93F1-A399-7269-87151CB9E534}"/>
          </ac:spMkLst>
        </pc:spChg>
        <pc:spChg chg="add del mod">
          <ac:chgData name="Gaby van der Star" userId="fb19ee48df251225" providerId="LiveId" clId="{F3CA1B7C-CC22-486B-B31E-ED702A4AC16B}" dt="2026-01-05T18:22:00.630" v="17009" actId="478"/>
          <ac:spMkLst>
            <pc:docMk/>
            <pc:sldMk cId="274421922" sldId="326"/>
            <ac:spMk id="17" creationId="{6BCE24F4-476A-F300-D739-AAC580C95084}"/>
          </ac:spMkLst>
        </pc:spChg>
        <pc:graphicFrameChg chg="mod ord modGraphic">
          <ac:chgData name="Gaby van der Star" userId="fb19ee48df251225" providerId="LiveId" clId="{F3CA1B7C-CC22-486B-B31E-ED702A4AC16B}" dt="2025-12-30T10:34:56.042" v="5370" actId="26606"/>
          <ac:graphicFrameMkLst>
            <pc:docMk/>
            <pc:sldMk cId="274421922" sldId="326"/>
            <ac:graphicFrameMk id="4" creationId="{BE077DA5-5B7A-6B68-F843-F3A46977D3EF}"/>
          </ac:graphicFrameMkLst>
        </pc:graphicFrameChg>
        <pc:picChg chg="add mod ord">
          <ac:chgData name="Gaby van der Star" userId="fb19ee48df251225" providerId="LiveId" clId="{F3CA1B7C-CC22-486B-B31E-ED702A4AC16B}" dt="2025-12-30T10:34:56.042" v="5370" actId="26606"/>
          <ac:picMkLst>
            <pc:docMk/>
            <pc:sldMk cId="274421922" sldId="326"/>
            <ac:picMk id="7" creationId="{9380B4D6-67C7-E081-74A3-4DA5318DC674}"/>
          </ac:picMkLst>
        </pc:picChg>
        <pc:picChg chg="add mod">
          <ac:chgData name="Gaby van der Star" userId="fb19ee48df251225" providerId="LiveId" clId="{F3CA1B7C-CC22-486B-B31E-ED702A4AC16B}" dt="2025-12-30T10:34:56.042" v="5370" actId="26606"/>
          <ac:picMkLst>
            <pc:docMk/>
            <pc:sldMk cId="274421922" sldId="326"/>
            <ac:picMk id="11" creationId="{592593CF-766A-61F4-1332-DA4FD64483EB}"/>
          </ac:picMkLst>
        </pc:picChg>
        <pc:picChg chg="add mod">
          <ac:chgData name="Gaby van der Star" userId="fb19ee48df251225" providerId="LiveId" clId="{F3CA1B7C-CC22-486B-B31E-ED702A4AC16B}" dt="2025-12-30T10:34:56.042" v="5370" actId="26606"/>
          <ac:picMkLst>
            <pc:docMk/>
            <pc:sldMk cId="274421922" sldId="326"/>
            <ac:picMk id="8196" creationId="{01E3F9C6-41DB-E74D-3599-E246237169C3}"/>
          </ac:picMkLst>
        </pc:picChg>
      </pc:sldChg>
      <pc:sldChg chg="addSp delSp modSp add mod modNotesTx">
        <pc:chgData name="Gaby van der Star" userId="fb19ee48df251225" providerId="LiveId" clId="{F3CA1B7C-CC22-486B-B31E-ED702A4AC16B}" dt="2026-01-05T16:53:29.778" v="16964" actId="20577"/>
        <pc:sldMkLst>
          <pc:docMk/>
          <pc:sldMk cId="3963354851" sldId="329"/>
        </pc:sldMkLst>
        <pc:spChg chg="mod">
          <ac:chgData name="Gaby van der Star" userId="fb19ee48df251225" providerId="LiveId" clId="{F3CA1B7C-CC22-486B-B31E-ED702A4AC16B}" dt="2026-01-05T12:59:17.030" v="16764" actId="790"/>
          <ac:spMkLst>
            <pc:docMk/>
            <pc:sldMk cId="3963354851" sldId="329"/>
            <ac:spMk id="2" creationId="{A16490EF-6E39-16AA-D630-4983074F2AAF}"/>
          </ac:spMkLst>
        </pc:spChg>
        <pc:graphicFrameChg chg="add mod modGraphic">
          <ac:chgData name="Gaby van der Star" userId="fb19ee48df251225" providerId="LiveId" clId="{F3CA1B7C-CC22-486B-B31E-ED702A4AC16B}" dt="2026-01-05T12:59:17.030" v="16764" actId="790"/>
          <ac:graphicFrameMkLst>
            <pc:docMk/>
            <pc:sldMk cId="3963354851" sldId="329"/>
            <ac:graphicFrameMk id="3" creationId="{FE71FDA3-675A-B78C-B9CA-052A549EC114}"/>
          </ac:graphicFrameMkLst>
        </pc:graphicFrameChg>
        <pc:picChg chg="add mod">
          <ac:chgData name="Gaby van der Star" userId="fb19ee48df251225" providerId="LiveId" clId="{F3CA1B7C-CC22-486B-B31E-ED702A4AC16B}" dt="2026-01-05T09:01:33.114" v="10307" actId="1076"/>
          <ac:picMkLst>
            <pc:docMk/>
            <pc:sldMk cId="3963354851" sldId="329"/>
            <ac:picMk id="1026" creationId="{18877AE0-5D56-AA92-84B3-DACE0F179410}"/>
          </ac:picMkLst>
        </pc:picChg>
      </pc:sldChg>
      <pc:sldChg chg="addSp delSp modSp new mod modNotesTx">
        <pc:chgData name="Gaby van der Star" userId="fb19ee48df251225" providerId="LiveId" clId="{F3CA1B7C-CC22-486B-B31E-ED702A4AC16B}" dt="2026-01-05T18:05:58.308" v="17008" actId="478"/>
        <pc:sldMkLst>
          <pc:docMk/>
          <pc:sldMk cId="3235387730" sldId="330"/>
        </pc:sldMkLst>
        <pc:spChg chg="mod">
          <ac:chgData name="Gaby van der Star" userId="fb19ee48df251225" providerId="LiveId" clId="{F3CA1B7C-CC22-486B-B31E-ED702A4AC16B}" dt="2026-01-05T12:59:17.030" v="16764" actId="790"/>
          <ac:spMkLst>
            <pc:docMk/>
            <pc:sldMk cId="3235387730" sldId="330"/>
            <ac:spMk id="2" creationId="{37F801B4-0A80-A97D-771F-AF4080744CBB}"/>
          </ac:spMkLst>
        </pc:spChg>
        <pc:spChg chg="del mod">
          <ac:chgData name="Gaby van der Star" userId="fb19ee48df251225" providerId="LiveId" clId="{F3CA1B7C-CC22-486B-B31E-ED702A4AC16B}" dt="2026-01-05T18:05:58.308" v="17008" actId="478"/>
          <ac:spMkLst>
            <pc:docMk/>
            <pc:sldMk cId="3235387730" sldId="330"/>
            <ac:spMk id="3" creationId="{3B66479A-BB37-1447-2B2B-3E0E0083762F}"/>
          </ac:spMkLst>
        </pc:spChg>
        <pc:picChg chg="add mod">
          <ac:chgData name="Gaby van der Star" userId="fb19ee48df251225" providerId="LiveId" clId="{F3CA1B7C-CC22-486B-B31E-ED702A4AC16B}" dt="2026-01-05T08:18:33.149" v="7971" actId="1076"/>
          <ac:picMkLst>
            <pc:docMk/>
            <pc:sldMk cId="3235387730" sldId="330"/>
            <ac:picMk id="4" creationId="{80C5B293-55F0-EF02-4001-6CB8AB3DB4C9}"/>
          </ac:picMkLst>
        </pc:picChg>
        <pc:picChg chg="add mod">
          <ac:chgData name="Gaby van der Star" userId="fb19ee48df251225" providerId="LiveId" clId="{F3CA1B7C-CC22-486B-B31E-ED702A4AC16B}" dt="2026-01-05T08:18:42.199" v="7972" actId="1076"/>
          <ac:picMkLst>
            <pc:docMk/>
            <pc:sldMk cId="3235387730" sldId="330"/>
            <ac:picMk id="5" creationId="{A6292334-1129-B801-7695-5A5956E93179}"/>
          </ac:picMkLst>
        </pc:picChg>
      </pc:sldChg>
      <pc:sldChg chg="addSp delSp modSp add mod modAnim modNotesTx">
        <pc:chgData name="Gaby van der Star" userId="fb19ee48df251225" providerId="LiveId" clId="{F3CA1B7C-CC22-486B-B31E-ED702A4AC16B}" dt="2026-01-05T17:08:11.900" v="16979"/>
        <pc:sldMkLst>
          <pc:docMk/>
          <pc:sldMk cId="701974839" sldId="331"/>
        </pc:sldMkLst>
        <pc:spChg chg="mod">
          <ac:chgData name="Gaby van der Star" userId="fb19ee48df251225" providerId="LiveId" clId="{F3CA1B7C-CC22-486B-B31E-ED702A4AC16B}" dt="2026-01-05T12:59:17.030" v="16764" actId="790"/>
          <ac:spMkLst>
            <pc:docMk/>
            <pc:sldMk cId="701974839" sldId="331"/>
            <ac:spMk id="2" creationId="{21C2AE5D-8FEB-F52A-DCB4-8868E08A19D2}"/>
          </ac:spMkLst>
        </pc:spChg>
        <pc:graphicFrameChg chg="modGraphic">
          <ac:chgData name="Gaby van der Star" userId="fb19ee48df251225" providerId="LiveId" clId="{F3CA1B7C-CC22-486B-B31E-ED702A4AC16B}" dt="2026-01-05T12:59:17.030" v="16764" actId="790"/>
          <ac:graphicFrameMkLst>
            <pc:docMk/>
            <pc:sldMk cId="701974839" sldId="331"/>
            <ac:graphicFrameMk id="3" creationId="{5CE885FC-47FD-8D8B-4F76-DBCBE2F88D1A}"/>
          </ac:graphicFrameMkLst>
        </pc:graphicFrameChg>
        <pc:picChg chg="add mod">
          <ac:chgData name="Gaby van der Star" userId="fb19ee48df251225" providerId="LiveId" clId="{F3CA1B7C-CC22-486B-B31E-ED702A4AC16B}" dt="2026-01-05T09:05:55.947" v="10358" actId="1076"/>
          <ac:picMkLst>
            <pc:docMk/>
            <pc:sldMk cId="701974839" sldId="331"/>
            <ac:picMk id="8" creationId="{C8DB548F-1532-71A0-2CB5-1470437B64B1}"/>
          </ac:picMkLst>
        </pc:picChg>
        <pc:picChg chg="add mod ord modCrop">
          <ac:chgData name="Gaby van der Star" userId="fb19ee48df251225" providerId="LiveId" clId="{F3CA1B7C-CC22-486B-B31E-ED702A4AC16B}" dt="2026-01-05T17:07:57.668" v="16976" actId="1076"/>
          <ac:picMkLst>
            <pc:docMk/>
            <pc:sldMk cId="701974839" sldId="331"/>
            <ac:picMk id="10" creationId="{2A409C41-2185-0B45-CA4D-7A9AA552A7F6}"/>
          </ac:picMkLst>
        </pc:picChg>
        <pc:picChg chg="add mod modCrop">
          <ac:chgData name="Gaby van der Star" userId="fb19ee48df251225" providerId="LiveId" clId="{F3CA1B7C-CC22-486B-B31E-ED702A4AC16B}" dt="2026-01-05T17:07:57.331" v="16975" actId="1076"/>
          <ac:picMkLst>
            <pc:docMk/>
            <pc:sldMk cId="701974839" sldId="331"/>
            <ac:picMk id="12" creationId="{942E2426-8AEC-C1CE-D66D-8BF0305D008D}"/>
          </ac:picMkLst>
        </pc:picChg>
        <pc:picChg chg="add mod ord">
          <ac:chgData name="Gaby van der Star" userId="fb19ee48df251225" providerId="LiveId" clId="{F3CA1B7C-CC22-486B-B31E-ED702A4AC16B}" dt="2026-01-05T17:07:58.785" v="16978" actId="1076"/>
          <ac:picMkLst>
            <pc:docMk/>
            <pc:sldMk cId="701974839" sldId="331"/>
            <ac:picMk id="14" creationId="{9240FE6A-AF89-4CCB-7FE7-4D98B976F250}"/>
          </ac:picMkLst>
        </pc:picChg>
        <pc:picChg chg="del">
          <ac:chgData name="Gaby van der Star" userId="fb19ee48df251225" providerId="LiveId" clId="{F3CA1B7C-CC22-486B-B31E-ED702A4AC16B}" dt="2026-01-05T09:05:17.584" v="10346" actId="478"/>
          <ac:picMkLst>
            <pc:docMk/>
            <pc:sldMk cId="701974839" sldId="331"/>
            <ac:picMk id="1026" creationId="{DB94AA7F-8DCC-49C6-0DAD-16C427BBD808}"/>
          </ac:picMkLst>
        </pc:picChg>
      </pc:sldChg>
      <pc:sldChg chg="add del">
        <pc:chgData name="Gaby van der Star" userId="fb19ee48df251225" providerId="LiveId" clId="{F3CA1B7C-CC22-486B-B31E-ED702A4AC16B}" dt="2026-01-05T09:05:34.702" v="10351"/>
        <pc:sldMkLst>
          <pc:docMk/>
          <pc:sldMk cId="1741955837" sldId="332"/>
        </pc:sldMkLst>
      </pc:sldChg>
      <pc:sldChg chg="addSp delSp modSp new mod modNotesTx">
        <pc:chgData name="Gaby van der Star" userId="fb19ee48df251225" providerId="LiveId" clId="{F3CA1B7C-CC22-486B-B31E-ED702A4AC16B}" dt="2026-01-06T00:21:56.853" v="17097" actId="313"/>
        <pc:sldMkLst>
          <pc:docMk/>
          <pc:sldMk cId="3531327386" sldId="332"/>
        </pc:sldMkLst>
        <pc:spChg chg="mod">
          <ac:chgData name="Gaby van der Star" userId="fb19ee48df251225" providerId="LiveId" clId="{F3CA1B7C-CC22-486B-B31E-ED702A4AC16B}" dt="2026-01-06T00:21:07.334" v="17069" actId="20577"/>
          <ac:spMkLst>
            <pc:docMk/>
            <pc:sldMk cId="3531327386" sldId="332"/>
            <ac:spMk id="2" creationId="{D9B5EDF2-78A8-0072-8CAD-EDA93D89B189}"/>
          </ac:spMkLst>
        </pc:spChg>
        <pc:spChg chg="add mod">
          <ac:chgData name="Gaby van der Star" userId="fb19ee48df251225" providerId="LiveId" clId="{F3CA1B7C-CC22-486B-B31E-ED702A4AC16B}" dt="2026-01-06T00:19:56.069" v="17053"/>
          <ac:spMkLst>
            <pc:docMk/>
            <pc:sldMk cId="3531327386" sldId="332"/>
            <ac:spMk id="3" creationId="{556A11AD-E3DA-C61F-03AA-2D49E8E992E1}"/>
          </ac:spMkLst>
        </pc:spChg>
        <pc:spChg chg="del">
          <ac:chgData name="Gaby van der Star" userId="fb19ee48df251225" providerId="LiveId" clId="{F3CA1B7C-CC22-486B-B31E-ED702A4AC16B}" dt="2026-01-05T11:22:48.524" v="16193" actId="478"/>
          <ac:spMkLst>
            <pc:docMk/>
            <pc:sldMk cId="3531327386" sldId="332"/>
            <ac:spMk id="3" creationId="{71421411-17E6-3907-7A54-533A261A38E4}"/>
          </ac:spMkLst>
        </pc:spChg>
        <pc:spChg chg="add del mod">
          <ac:chgData name="Gaby van der Star" userId="fb19ee48df251225" providerId="LiveId" clId="{F3CA1B7C-CC22-486B-B31E-ED702A4AC16B}" dt="2026-01-06T00:21:56.853" v="17097" actId="313"/>
          <ac:spMkLst>
            <pc:docMk/>
            <pc:sldMk cId="3531327386" sldId="332"/>
            <ac:spMk id="8" creationId="{556A11AD-E3DA-C61F-03AA-2D49E8E992E1}"/>
          </ac:spMkLst>
        </pc:spChg>
        <pc:picChg chg="add mod ord">
          <ac:chgData name="Gaby van der Star" userId="fb19ee48df251225" providerId="LiveId" clId="{F3CA1B7C-CC22-486B-B31E-ED702A4AC16B}" dt="2026-01-05T11:23:04.993" v="16201" actId="1076"/>
          <ac:picMkLst>
            <pc:docMk/>
            <pc:sldMk cId="3531327386" sldId="332"/>
            <ac:picMk id="4" creationId="{35D0BD2E-1C30-CDDD-7C99-E6DA3FF20787}"/>
          </ac:picMkLst>
        </pc:picChg>
        <pc:picChg chg="add del mod">
          <ac:chgData name="Gaby van der Star" userId="fb19ee48df251225" providerId="LiveId" clId="{F3CA1B7C-CC22-486B-B31E-ED702A4AC16B}" dt="2026-01-06T00:21:05.511" v="17067" actId="21"/>
          <ac:picMkLst>
            <pc:docMk/>
            <pc:sldMk cId="3531327386" sldId="332"/>
            <ac:picMk id="5" creationId="{C528B9F8-BB52-D856-7213-CDD9173CCEDC}"/>
          </ac:picMkLst>
        </pc:picChg>
        <pc:picChg chg="add del mod">
          <ac:chgData name="Gaby van der Star" userId="fb19ee48df251225" providerId="LiveId" clId="{F3CA1B7C-CC22-486B-B31E-ED702A4AC16B}" dt="2026-01-06T00:21:05.511" v="17067" actId="21"/>
          <ac:picMkLst>
            <pc:docMk/>
            <pc:sldMk cId="3531327386" sldId="332"/>
            <ac:picMk id="6" creationId="{750721FE-C821-C4C9-7789-A1B36C7CD66D}"/>
          </ac:picMkLst>
        </pc:picChg>
        <pc:picChg chg="add del mod">
          <ac:chgData name="Gaby van der Star" userId="fb19ee48df251225" providerId="LiveId" clId="{F3CA1B7C-CC22-486B-B31E-ED702A4AC16B}" dt="2026-01-06T00:21:05.511" v="17067" actId="21"/>
          <ac:picMkLst>
            <pc:docMk/>
            <pc:sldMk cId="3531327386" sldId="332"/>
            <ac:picMk id="7" creationId="{DA8D19C9-DA63-B511-433C-450BFD9160C2}"/>
          </ac:picMkLst>
        </pc:picChg>
        <pc:picChg chg="add mod">
          <ac:chgData name="Gaby van der Star" userId="fb19ee48df251225" providerId="LiveId" clId="{F3CA1B7C-CC22-486B-B31E-ED702A4AC16B}" dt="2026-01-06T00:21:03.884" v="17064" actId="1076"/>
          <ac:picMkLst>
            <pc:docMk/>
            <pc:sldMk cId="3531327386" sldId="332"/>
            <ac:picMk id="9" creationId="{6C08987F-4B8D-B394-38B6-8872982EADBA}"/>
          </ac:picMkLst>
        </pc:picChg>
        <pc:picChg chg="add mod">
          <ac:chgData name="Gaby van der Star" userId="fb19ee48df251225" providerId="LiveId" clId="{F3CA1B7C-CC22-486B-B31E-ED702A4AC16B}" dt="2026-01-06T00:21:03.884" v="17064" actId="1076"/>
          <ac:picMkLst>
            <pc:docMk/>
            <pc:sldMk cId="3531327386" sldId="332"/>
            <ac:picMk id="10" creationId="{8B65DBC9-13D2-6FAC-BD68-EE9289724EB2}"/>
          </ac:picMkLst>
        </pc:picChg>
        <pc:picChg chg="add mod">
          <ac:chgData name="Gaby van der Star" userId="fb19ee48df251225" providerId="LiveId" clId="{F3CA1B7C-CC22-486B-B31E-ED702A4AC16B}" dt="2026-01-06T00:21:03.884" v="17064" actId="1076"/>
          <ac:picMkLst>
            <pc:docMk/>
            <pc:sldMk cId="3531327386" sldId="332"/>
            <ac:picMk id="11" creationId="{02E82CFC-327F-77C3-0D65-4A08C90AAE83}"/>
          </ac:picMkLst>
        </pc:picChg>
        <pc:picChg chg="add mod">
          <ac:chgData name="Gaby van der Star" userId="fb19ee48df251225" providerId="LiveId" clId="{F3CA1B7C-CC22-486B-B31E-ED702A4AC16B}" dt="2026-01-06T00:21:03.884" v="17064" actId="1076"/>
          <ac:picMkLst>
            <pc:docMk/>
            <pc:sldMk cId="3531327386" sldId="332"/>
            <ac:picMk id="12" creationId="{8372D449-F67A-ACEA-0E97-07788631678A}"/>
          </ac:picMkLst>
        </pc:picChg>
      </pc:sldChg>
      <pc:sldChg chg="new del">
        <pc:chgData name="Gaby van der Star" userId="fb19ee48df251225" providerId="LiveId" clId="{F3CA1B7C-CC22-486B-B31E-ED702A4AC16B}" dt="2026-01-05T13:47:31.740" v="16952" actId="680"/>
        <pc:sldMkLst>
          <pc:docMk/>
          <pc:sldMk cId="2771677822" sldId="333"/>
        </pc:sldMkLst>
      </pc:sldChg>
    </pc:docChg>
  </pc:docChgLst>
</pc:chgInfo>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C7E8BB-5C3C-4048-A196-38CD46C37A48}">
      <dgm:prSet custT="1"/>
      <dgm:spPr/>
      <dgm:t>
        <a:bodyPr/>
        <a:lstStyle/>
        <a:p>
          <a:pPr>
            <a:lnSpc>
              <a:spcPct val="100000"/>
            </a:lnSpc>
          </a:pPr>
          <a:r>
            <a:rPr lang="en-GB" sz="1800" b="1" noProof="0" dirty="0"/>
            <a:t>Problem</a:t>
          </a:r>
        </a:p>
        <a:p>
          <a:pPr>
            <a:lnSpc>
              <a:spcPct val="100000"/>
            </a:lnSpc>
          </a:pPr>
          <a:r>
            <a:rPr lang="en-GB" sz="1800" noProof="0" dirty="0"/>
            <a:t> Strain on accessibility due to urbanization</a:t>
          </a:r>
        </a:p>
      </dgm:t>
    </dgm:pt>
    <dgm:pt modelId="{3869E016-A3CA-48C5-AD60-DDE9147FAA34}" type="parTrans" cxnId="{6589D009-6EA9-4CFC-A6B5-DBA8272B1E01}">
      <dgm:prSet/>
      <dgm:spPr/>
      <dgm:t>
        <a:bodyPr/>
        <a:lstStyle/>
        <a:p>
          <a:endParaRPr lang="en-US"/>
        </a:p>
      </dgm:t>
    </dgm:pt>
    <dgm:pt modelId="{02DF5695-BA65-4350-9EB4-FBB3DC8BC0F9}" type="sibTrans" cxnId="{6589D009-6EA9-4CFC-A6B5-DBA8272B1E01}">
      <dgm:prSet/>
      <dgm:spPr/>
      <dgm:t>
        <a:bodyPr/>
        <a:lstStyle/>
        <a:p>
          <a:endParaRPr lang="en-US"/>
        </a:p>
      </dgm:t>
    </dgm:pt>
    <dgm:pt modelId="{5FDA5181-F7B0-4C49-A961-7693F46DC2EF}">
      <dgm:prSet custT="1"/>
      <dgm:spPr/>
      <dgm:t>
        <a:bodyPr/>
        <a:lstStyle/>
        <a:p>
          <a:pPr>
            <a:lnSpc>
              <a:spcPct val="100000"/>
            </a:lnSpc>
          </a:pPr>
          <a:r>
            <a:rPr lang="en-GB" sz="1800" b="1" noProof="0" dirty="0"/>
            <a:t>Solution</a:t>
          </a:r>
        </a:p>
        <a:p>
          <a:pPr>
            <a:lnSpc>
              <a:spcPct val="100000"/>
            </a:lnSpc>
          </a:pPr>
          <a:r>
            <a:rPr lang="en-GB" sz="1800" noProof="0" dirty="0"/>
            <a:t>Low traffic areas</a:t>
          </a:r>
        </a:p>
      </dgm:t>
    </dgm:pt>
    <dgm:pt modelId="{01E93219-2F28-482E-BD9A-42CA1B920734}" type="parTrans" cxnId="{EC84C017-EF71-408C-BB0E-AC07FBE8D684}">
      <dgm:prSet/>
      <dgm:spPr/>
      <dgm:t>
        <a:bodyPr/>
        <a:lstStyle/>
        <a:p>
          <a:endParaRPr lang="en-US"/>
        </a:p>
      </dgm:t>
    </dgm:pt>
    <dgm:pt modelId="{16BF5506-7D3E-4EB5-B049-D9AE653DA33C}" type="sibTrans" cxnId="{EC84C017-EF71-408C-BB0E-AC07FBE8D684}">
      <dgm:prSet/>
      <dgm:spPr/>
      <dgm:t>
        <a:bodyPr/>
        <a:lstStyle/>
        <a:p>
          <a:endParaRPr lang="en-US"/>
        </a:p>
      </dgm:t>
    </dgm:pt>
    <dgm:pt modelId="{43D08FDF-EC42-4887-A681-66A82A42503F}">
      <dgm:prSet custT="1"/>
      <dgm:spPr/>
      <dgm:t>
        <a:bodyPr/>
        <a:lstStyle/>
        <a:p>
          <a:pPr>
            <a:lnSpc>
              <a:spcPct val="100000"/>
            </a:lnSpc>
          </a:pPr>
          <a:r>
            <a:rPr lang="en-GB" sz="1800" b="1" noProof="0" dirty="0"/>
            <a:t>Need for</a:t>
          </a:r>
        </a:p>
        <a:p>
          <a:pPr>
            <a:lnSpc>
              <a:spcPct val="100000"/>
            </a:lnSpc>
          </a:pPr>
          <a:r>
            <a:rPr lang="en-GB" sz="1800" noProof="0" dirty="0"/>
            <a:t>Detailed active mode modelling, for amenity placements and safe crossings</a:t>
          </a:r>
        </a:p>
      </dgm:t>
    </dgm:pt>
    <dgm:pt modelId="{BC696785-C250-48FD-9BB5-D77A5736DE1A}" type="parTrans" cxnId="{268A3A63-6614-4331-9C7A-53F0843A82C1}">
      <dgm:prSet/>
      <dgm:spPr/>
      <dgm:t>
        <a:bodyPr/>
        <a:lstStyle/>
        <a:p>
          <a:endParaRPr lang="en-US"/>
        </a:p>
      </dgm:t>
    </dgm:pt>
    <dgm:pt modelId="{8DD3E41F-F616-4C5C-BEC5-317EC11D9770}" type="sibTrans" cxnId="{268A3A63-6614-4331-9C7A-53F0843A82C1}">
      <dgm:prSet/>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 modelId="{83DF37F1-B196-48EB-8222-4C108FF92691}" type="pres">
      <dgm:prSet presAssocID="{DCC7E8BB-5C3C-4048-A196-38CD46C37A48}" presName="compNode" presStyleCnt="0"/>
      <dgm:spPr/>
    </dgm:pt>
    <dgm:pt modelId="{64FD05DA-C6FF-424B-B970-09C4BC6843E1}" type="pres">
      <dgm:prSet presAssocID="{DCC7E8BB-5C3C-4048-A196-38CD46C37A48}" presName="iconRect" presStyleLbl="node1" presStyleIdx="0" presStyleCnt="3"/>
      <dgm:spPr>
        <a:solidFill>
          <a:schemeClr val="bg1"/>
        </a:solidFill>
      </dgm:spPr>
    </dgm:pt>
    <dgm:pt modelId="{25AA1582-207B-4AAE-B5CD-03F6EB970138}" type="pres">
      <dgm:prSet presAssocID="{DCC7E8BB-5C3C-4048-A196-38CD46C37A48}" presName="spaceRect" presStyleCnt="0"/>
      <dgm:spPr/>
    </dgm:pt>
    <dgm:pt modelId="{0FFDF9E5-A910-454D-B3BB-F326F6136AE9}" type="pres">
      <dgm:prSet presAssocID="{DCC7E8BB-5C3C-4048-A196-38CD46C37A48}" presName="textRect" presStyleLbl="revTx" presStyleIdx="0" presStyleCnt="3" custLinFactNeighborX="-777" custLinFactNeighborY="96216">
        <dgm:presLayoutVars>
          <dgm:chMax val="1"/>
          <dgm:chPref val="1"/>
        </dgm:presLayoutVars>
      </dgm:prSet>
      <dgm:spPr/>
    </dgm:pt>
    <dgm:pt modelId="{3FA1914D-34A7-4D53-8A12-A7282974FA1F}" type="pres">
      <dgm:prSet presAssocID="{02DF5695-BA65-4350-9EB4-FBB3DC8BC0F9}" presName="sibTrans" presStyleCnt="0"/>
      <dgm:spPr/>
    </dgm:pt>
    <dgm:pt modelId="{22D068E8-630A-48F4-B62B-E7A53A435388}" type="pres">
      <dgm:prSet presAssocID="{5FDA5181-F7B0-4C49-A961-7693F46DC2EF}" presName="compNode" presStyleCnt="0"/>
      <dgm:spPr/>
    </dgm:pt>
    <dgm:pt modelId="{55596E3B-087A-4CC4-95CC-33AF129B4DA3}" type="pres">
      <dgm:prSet presAssocID="{5FDA5181-F7B0-4C49-A961-7693F46DC2EF}" presName="iconRect" presStyleLbl="node1" presStyleIdx="1" presStyleCnt="3"/>
      <dgm:spPr>
        <a:solidFill>
          <a:schemeClr val="bg1"/>
        </a:solidFill>
      </dgm:spPr>
    </dgm:pt>
    <dgm:pt modelId="{623C0803-A7AC-497B-9623-3BAE32A2219E}" type="pres">
      <dgm:prSet presAssocID="{5FDA5181-F7B0-4C49-A961-7693F46DC2EF}" presName="spaceRect" presStyleCnt="0"/>
      <dgm:spPr/>
    </dgm:pt>
    <dgm:pt modelId="{A33EC43D-C282-446E-A0C1-A5EA98B41781}" type="pres">
      <dgm:prSet presAssocID="{5FDA5181-F7B0-4C49-A961-7693F46DC2EF}" presName="textRect" presStyleLbl="revTx" presStyleIdx="1" presStyleCnt="3" custLinFactNeighborX="-777" custLinFactNeighborY="96216">
        <dgm:presLayoutVars>
          <dgm:chMax val="1"/>
          <dgm:chPref val="1"/>
        </dgm:presLayoutVars>
      </dgm:prSet>
      <dgm:spPr/>
    </dgm:pt>
    <dgm:pt modelId="{96F4FAEA-5C36-41CF-B65A-CBE206E6EAA8}" type="pres">
      <dgm:prSet presAssocID="{16BF5506-7D3E-4EB5-B049-D9AE653DA33C}" presName="sibTrans" presStyleCnt="0"/>
      <dgm:spPr/>
    </dgm:pt>
    <dgm:pt modelId="{8F752B1A-B20C-46A8-8EE9-123D8D4FB3E0}" type="pres">
      <dgm:prSet presAssocID="{43D08FDF-EC42-4887-A681-66A82A42503F}" presName="compNode" presStyleCnt="0"/>
      <dgm:spPr/>
    </dgm:pt>
    <dgm:pt modelId="{2A5BA850-C410-4B18-AF7B-FE3EE2A4448E}" type="pres">
      <dgm:prSet presAssocID="{43D08FDF-EC42-4887-A681-66A82A42503F}" presName="iconRect" presStyleLbl="node1" presStyleIdx="2" presStyleCnt="3"/>
      <dgm:spPr>
        <a:solidFill>
          <a:schemeClr val="bg1"/>
        </a:solidFill>
      </dgm:spPr>
    </dgm:pt>
    <dgm:pt modelId="{6B0192F3-89F1-4E31-B4E2-611E93E5C8DB}" type="pres">
      <dgm:prSet presAssocID="{43D08FDF-EC42-4887-A681-66A82A42503F}" presName="spaceRect" presStyleCnt="0"/>
      <dgm:spPr/>
    </dgm:pt>
    <dgm:pt modelId="{82127376-E940-4055-95D7-1F826F63732D}" type="pres">
      <dgm:prSet presAssocID="{43D08FDF-EC42-4887-A681-66A82A42503F}" presName="textRect" presStyleLbl="revTx" presStyleIdx="2" presStyleCnt="3" custLinFactNeighborX="-777" custLinFactNeighborY="96216">
        <dgm:presLayoutVars>
          <dgm:chMax val="1"/>
          <dgm:chPref val="1"/>
        </dgm:presLayoutVars>
      </dgm:prSet>
      <dgm:spPr/>
    </dgm:pt>
  </dgm:ptLst>
  <dgm:cxnLst>
    <dgm:cxn modelId="{6589D009-6EA9-4CFC-A6B5-DBA8272B1E01}" srcId="{CA3D9AE4-83E7-4EFC-ABB7-75EDC2AA2B1F}" destId="{DCC7E8BB-5C3C-4048-A196-38CD46C37A48}" srcOrd="0" destOrd="0" parTransId="{3869E016-A3CA-48C5-AD60-DDE9147FAA34}" sibTransId="{02DF5695-BA65-4350-9EB4-FBB3DC8BC0F9}"/>
    <dgm:cxn modelId="{A631CD0D-35C1-4DCD-9F69-2DD0AF0F85E7}" type="presOf" srcId="{DCC7E8BB-5C3C-4048-A196-38CD46C37A48}" destId="{0FFDF9E5-A910-454D-B3BB-F326F6136AE9}" srcOrd="0" destOrd="0" presId="urn:microsoft.com/office/officeart/2018/2/layout/IconLabelList"/>
    <dgm:cxn modelId="{EC84C017-EF71-408C-BB0E-AC07FBE8D684}" srcId="{CA3D9AE4-83E7-4EFC-ABB7-75EDC2AA2B1F}" destId="{5FDA5181-F7B0-4C49-A961-7693F46DC2EF}" srcOrd="1" destOrd="0" parTransId="{01E93219-2F28-482E-BD9A-42CA1B920734}" sibTransId="{16BF5506-7D3E-4EB5-B049-D9AE653DA33C}"/>
    <dgm:cxn modelId="{268A3A63-6614-4331-9C7A-53F0843A82C1}" srcId="{CA3D9AE4-83E7-4EFC-ABB7-75EDC2AA2B1F}" destId="{43D08FDF-EC42-4887-A681-66A82A42503F}" srcOrd="2" destOrd="0" parTransId="{BC696785-C250-48FD-9BB5-D77A5736DE1A}" sibTransId="{8DD3E41F-F616-4C5C-BEC5-317EC11D9770}"/>
    <dgm:cxn modelId="{F0ABBB8D-1652-435F-9C7A-FC9F194EC298}" type="presOf" srcId="{43D08FDF-EC42-4887-A681-66A82A42503F}" destId="{82127376-E940-4055-95D7-1F826F63732D}" srcOrd="0" destOrd="0" presId="urn:microsoft.com/office/officeart/2018/2/layout/IconLabelList"/>
    <dgm:cxn modelId="{8CEB9C93-F780-485D-BDF8-A143219E4772}" type="presOf" srcId="{CA3D9AE4-83E7-4EFC-ABB7-75EDC2AA2B1F}" destId="{3E3DFF7E-77F6-4C06-892D-27572FEEE5DA}" srcOrd="0" destOrd="0" presId="urn:microsoft.com/office/officeart/2018/2/layout/IconLabelList"/>
    <dgm:cxn modelId="{CBE154B2-53D6-440F-993A-3E717E584C61}" type="presOf" srcId="{5FDA5181-F7B0-4C49-A961-7693F46DC2EF}" destId="{A33EC43D-C282-446E-A0C1-A5EA98B41781}" srcOrd="0" destOrd="0" presId="urn:microsoft.com/office/officeart/2018/2/layout/IconLabelList"/>
    <dgm:cxn modelId="{D092D9C3-4CED-452F-A8CE-88334FDF37BA}" type="presParOf" srcId="{3E3DFF7E-77F6-4C06-892D-27572FEEE5DA}" destId="{83DF37F1-B196-48EB-8222-4C108FF92691}" srcOrd="0" destOrd="0" presId="urn:microsoft.com/office/officeart/2018/2/layout/IconLabelList"/>
    <dgm:cxn modelId="{BCE24D07-8747-4E34-AE40-B890F42500BF}" type="presParOf" srcId="{83DF37F1-B196-48EB-8222-4C108FF92691}" destId="{64FD05DA-C6FF-424B-B970-09C4BC6843E1}" srcOrd="0" destOrd="0" presId="urn:microsoft.com/office/officeart/2018/2/layout/IconLabelList"/>
    <dgm:cxn modelId="{06C6F9EB-15A7-4E94-A150-A98E42E465DA}" type="presParOf" srcId="{83DF37F1-B196-48EB-8222-4C108FF92691}" destId="{25AA1582-207B-4AAE-B5CD-03F6EB970138}" srcOrd="1" destOrd="0" presId="urn:microsoft.com/office/officeart/2018/2/layout/IconLabelList"/>
    <dgm:cxn modelId="{D821F7AE-5474-4464-B6EC-66455AD2B286}" type="presParOf" srcId="{83DF37F1-B196-48EB-8222-4C108FF92691}" destId="{0FFDF9E5-A910-454D-B3BB-F326F6136AE9}" srcOrd="2" destOrd="0" presId="urn:microsoft.com/office/officeart/2018/2/layout/IconLabelList"/>
    <dgm:cxn modelId="{DE87F287-2D87-47C3-AD94-62ED592EB641}" type="presParOf" srcId="{3E3DFF7E-77F6-4C06-892D-27572FEEE5DA}" destId="{3FA1914D-34A7-4D53-8A12-A7282974FA1F}" srcOrd="1" destOrd="0" presId="urn:microsoft.com/office/officeart/2018/2/layout/IconLabelList"/>
    <dgm:cxn modelId="{C7C0C810-7576-4543-B74A-4668F62CB1B1}" type="presParOf" srcId="{3E3DFF7E-77F6-4C06-892D-27572FEEE5DA}" destId="{22D068E8-630A-48F4-B62B-E7A53A435388}" srcOrd="2" destOrd="0" presId="urn:microsoft.com/office/officeart/2018/2/layout/IconLabelList"/>
    <dgm:cxn modelId="{77358F22-4EAC-4A24-932E-8DD827B3E008}" type="presParOf" srcId="{22D068E8-630A-48F4-B62B-E7A53A435388}" destId="{55596E3B-087A-4CC4-95CC-33AF129B4DA3}" srcOrd="0" destOrd="0" presId="urn:microsoft.com/office/officeart/2018/2/layout/IconLabelList"/>
    <dgm:cxn modelId="{E3332D43-290F-4A8B-AE94-C72CCBDB7E17}" type="presParOf" srcId="{22D068E8-630A-48F4-B62B-E7A53A435388}" destId="{623C0803-A7AC-497B-9623-3BAE32A2219E}" srcOrd="1" destOrd="0" presId="urn:microsoft.com/office/officeart/2018/2/layout/IconLabelList"/>
    <dgm:cxn modelId="{6FF51989-2146-4FC2-BC1C-F79CC2A17F04}" type="presParOf" srcId="{22D068E8-630A-48F4-B62B-E7A53A435388}" destId="{A33EC43D-C282-446E-A0C1-A5EA98B41781}" srcOrd="2" destOrd="0" presId="urn:microsoft.com/office/officeart/2018/2/layout/IconLabelList"/>
    <dgm:cxn modelId="{F7E81C6D-4402-412D-A169-2BD27CA3E426}" type="presParOf" srcId="{3E3DFF7E-77F6-4C06-892D-27572FEEE5DA}" destId="{96F4FAEA-5C36-41CF-B65A-CBE206E6EAA8}" srcOrd="3" destOrd="0" presId="urn:microsoft.com/office/officeart/2018/2/layout/IconLabelList"/>
    <dgm:cxn modelId="{9BC74229-7BFF-4D1E-A417-61F52E7AF36C}" type="presParOf" srcId="{3E3DFF7E-77F6-4C06-892D-27572FEEE5DA}" destId="{8F752B1A-B20C-46A8-8EE9-123D8D4FB3E0}" srcOrd="4" destOrd="0" presId="urn:microsoft.com/office/officeart/2018/2/layout/IconLabelList"/>
    <dgm:cxn modelId="{0A1FD120-AE80-4BD3-8801-78B0BAC36AE3}" type="presParOf" srcId="{8F752B1A-B20C-46A8-8EE9-123D8D4FB3E0}" destId="{2A5BA850-C410-4B18-AF7B-FE3EE2A4448E}" srcOrd="0" destOrd="0" presId="urn:microsoft.com/office/officeart/2018/2/layout/IconLabelList"/>
    <dgm:cxn modelId="{1113DAEC-928B-4208-9991-346FC79A2315}" type="presParOf" srcId="{8F752B1A-B20C-46A8-8EE9-123D8D4FB3E0}" destId="{6B0192F3-89F1-4E31-B4E2-611E93E5C8DB}" srcOrd="1" destOrd="0" presId="urn:microsoft.com/office/officeart/2018/2/layout/IconLabelList"/>
    <dgm:cxn modelId="{519500E8-E892-43F8-9519-19E9D44EA839}" type="presParOf" srcId="{8F752B1A-B20C-46A8-8EE9-123D8D4FB3E0}" destId="{82127376-E940-4055-95D7-1F826F63732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C7E8BB-5C3C-4048-A196-38CD46C37A48}">
      <dgm:prSet custT="1"/>
      <dgm:spPr/>
      <dgm:t>
        <a:bodyPr/>
        <a:lstStyle/>
        <a:p>
          <a:pPr>
            <a:lnSpc>
              <a:spcPct val="100000"/>
            </a:lnSpc>
          </a:pPr>
          <a:r>
            <a:rPr lang="en-GB" sz="1800" b="1" noProof="0" dirty="0"/>
            <a:t>Data Intensive</a:t>
          </a:r>
        </a:p>
        <a:p>
          <a:pPr>
            <a:lnSpc>
              <a:spcPct val="100000"/>
            </a:lnSpc>
          </a:pPr>
          <a:r>
            <a:rPr lang="en-GB" sz="1800" noProof="0" dirty="0"/>
            <a:t> Household surveys and pedestrian counts</a:t>
          </a:r>
        </a:p>
      </dgm:t>
    </dgm:pt>
    <dgm:pt modelId="{3869E016-A3CA-48C5-AD60-DDE9147FAA34}" type="parTrans" cxnId="{6589D009-6EA9-4CFC-A6B5-DBA8272B1E01}">
      <dgm:prSet/>
      <dgm:spPr/>
      <dgm:t>
        <a:bodyPr/>
        <a:lstStyle/>
        <a:p>
          <a:endParaRPr lang="en-US"/>
        </a:p>
      </dgm:t>
    </dgm:pt>
    <dgm:pt modelId="{02DF5695-BA65-4350-9EB4-FBB3DC8BC0F9}" type="sibTrans" cxnId="{6589D009-6EA9-4CFC-A6B5-DBA8272B1E01}">
      <dgm:prSet/>
      <dgm:spPr/>
      <dgm:t>
        <a:bodyPr/>
        <a:lstStyle/>
        <a:p>
          <a:endParaRPr lang="en-US"/>
        </a:p>
      </dgm:t>
    </dgm:pt>
    <dgm:pt modelId="{5FDA5181-F7B0-4C49-A961-7693F46DC2EF}">
      <dgm:prSet custT="1"/>
      <dgm:spPr/>
      <dgm:t>
        <a:bodyPr/>
        <a:lstStyle/>
        <a:p>
          <a:pPr>
            <a:lnSpc>
              <a:spcPct val="100000"/>
            </a:lnSpc>
          </a:pPr>
          <a:r>
            <a:rPr lang="en-GB" sz="1800" b="1" noProof="0" dirty="0"/>
            <a:t>Not Tailored to the Dutch Context</a:t>
          </a:r>
        </a:p>
        <a:p>
          <a:pPr>
            <a:lnSpc>
              <a:spcPct val="100000"/>
            </a:lnSpc>
          </a:pPr>
          <a:r>
            <a:rPr lang="en-GB" sz="1800" noProof="0" dirty="0"/>
            <a:t>And the intensive data is not available</a:t>
          </a:r>
        </a:p>
      </dgm:t>
    </dgm:pt>
    <dgm:pt modelId="{01E93219-2F28-482E-BD9A-42CA1B920734}" type="parTrans" cxnId="{EC84C017-EF71-408C-BB0E-AC07FBE8D684}">
      <dgm:prSet/>
      <dgm:spPr/>
      <dgm:t>
        <a:bodyPr/>
        <a:lstStyle/>
        <a:p>
          <a:endParaRPr lang="en-US"/>
        </a:p>
      </dgm:t>
    </dgm:pt>
    <dgm:pt modelId="{16BF5506-7D3E-4EB5-B049-D9AE653DA33C}" type="sibTrans" cxnId="{EC84C017-EF71-408C-BB0E-AC07FBE8D684}">
      <dgm:prSet/>
      <dgm:spPr/>
      <dgm:t>
        <a:bodyPr/>
        <a:lstStyle/>
        <a:p>
          <a:endParaRPr lang="en-US"/>
        </a:p>
      </dgm:t>
    </dgm:pt>
    <dgm:pt modelId="{43D08FDF-EC42-4887-A681-66A82A42503F}">
      <dgm:prSet custT="1"/>
      <dgm:spPr/>
      <dgm:t>
        <a:bodyPr/>
        <a:lstStyle/>
        <a:p>
          <a:pPr>
            <a:lnSpc>
              <a:spcPct val="100000"/>
            </a:lnSpc>
          </a:pPr>
          <a:r>
            <a:rPr lang="en-GB" sz="1800" b="1" noProof="0" dirty="0"/>
            <a:t>Temporal and Spatial Resolution</a:t>
          </a:r>
        </a:p>
        <a:p>
          <a:pPr>
            <a:lnSpc>
              <a:spcPct val="100000"/>
            </a:lnSpc>
          </a:pPr>
          <a:r>
            <a:rPr lang="en-GB" sz="1800" noProof="0" dirty="0"/>
            <a:t>Insufficient for this study</a:t>
          </a:r>
        </a:p>
      </dgm:t>
    </dgm:pt>
    <dgm:pt modelId="{BC696785-C250-48FD-9BB5-D77A5736DE1A}" type="parTrans" cxnId="{268A3A63-6614-4331-9C7A-53F0843A82C1}">
      <dgm:prSet/>
      <dgm:spPr/>
      <dgm:t>
        <a:bodyPr/>
        <a:lstStyle/>
        <a:p>
          <a:endParaRPr lang="en-US"/>
        </a:p>
      </dgm:t>
    </dgm:pt>
    <dgm:pt modelId="{8DD3E41F-F616-4C5C-BEC5-317EC11D9770}" type="sibTrans" cxnId="{268A3A63-6614-4331-9C7A-53F0843A82C1}">
      <dgm:prSet/>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 modelId="{83DF37F1-B196-48EB-8222-4C108FF92691}" type="pres">
      <dgm:prSet presAssocID="{DCC7E8BB-5C3C-4048-A196-38CD46C37A48}" presName="compNode" presStyleCnt="0"/>
      <dgm:spPr/>
    </dgm:pt>
    <dgm:pt modelId="{64FD05DA-C6FF-424B-B970-09C4BC6843E1}" type="pres">
      <dgm:prSet presAssocID="{DCC7E8BB-5C3C-4048-A196-38CD46C37A48}" presName="iconRect" presStyleLbl="node1" presStyleIdx="0" presStyleCnt="3"/>
      <dgm:spPr>
        <a:solidFill>
          <a:schemeClr val="bg1"/>
        </a:solidFill>
      </dgm:spPr>
    </dgm:pt>
    <dgm:pt modelId="{25AA1582-207B-4AAE-B5CD-03F6EB970138}" type="pres">
      <dgm:prSet presAssocID="{DCC7E8BB-5C3C-4048-A196-38CD46C37A48}" presName="spaceRect" presStyleCnt="0"/>
      <dgm:spPr/>
    </dgm:pt>
    <dgm:pt modelId="{0FFDF9E5-A910-454D-B3BB-F326F6136AE9}" type="pres">
      <dgm:prSet presAssocID="{DCC7E8BB-5C3C-4048-A196-38CD46C37A48}" presName="textRect" presStyleLbl="revTx" presStyleIdx="0" presStyleCnt="3" custLinFactNeighborX="-777" custLinFactNeighborY="96216">
        <dgm:presLayoutVars>
          <dgm:chMax val="1"/>
          <dgm:chPref val="1"/>
        </dgm:presLayoutVars>
      </dgm:prSet>
      <dgm:spPr/>
    </dgm:pt>
    <dgm:pt modelId="{3FA1914D-34A7-4D53-8A12-A7282974FA1F}" type="pres">
      <dgm:prSet presAssocID="{02DF5695-BA65-4350-9EB4-FBB3DC8BC0F9}" presName="sibTrans" presStyleCnt="0"/>
      <dgm:spPr/>
    </dgm:pt>
    <dgm:pt modelId="{22D068E8-630A-48F4-B62B-E7A53A435388}" type="pres">
      <dgm:prSet presAssocID="{5FDA5181-F7B0-4C49-A961-7693F46DC2EF}" presName="compNode" presStyleCnt="0"/>
      <dgm:spPr/>
    </dgm:pt>
    <dgm:pt modelId="{55596E3B-087A-4CC4-95CC-33AF129B4DA3}" type="pres">
      <dgm:prSet presAssocID="{5FDA5181-F7B0-4C49-A961-7693F46DC2EF}" presName="iconRect" presStyleLbl="node1" presStyleIdx="1" presStyleCnt="3"/>
      <dgm:spPr>
        <a:solidFill>
          <a:schemeClr val="bg1"/>
        </a:solidFill>
      </dgm:spPr>
    </dgm:pt>
    <dgm:pt modelId="{623C0803-A7AC-497B-9623-3BAE32A2219E}" type="pres">
      <dgm:prSet presAssocID="{5FDA5181-F7B0-4C49-A961-7693F46DC2EF}" presName="spaceRect" presStyleCnt="0"/>
      <dgm:spPr/>
    </dgm:pt>
    <dgm:pt modelId="{A33EC43D-C282-446E-A0C1-A5EA98B41781}" type="pres">
      <dgm:prSet presAssocID="{5FDA5181-F7B0-4C49-A961-7693F46DC2EF}" presName="textRect" presStyleLbl="revTx" presStyleIdx="1" presStyleCnt="3" custLinFactNeighborX="-777" custLinFactNeighborY="96216">
        <dgm:presLayoutVars>
          <dgm:chMax val="1"/>
          <dgm:chPref val="1"/>
        </dgm:presLayoutVars>
      </dgm:prSet>
      <dgm:spPr/>
    </dgm:pt>
    <dgm:pt modelId="{96F4FAEA-5C36-41CF-B65A-CBE206E6EAA8}" type="pres">
      <dgm:prSet presAssocID="{16BF5506-7D3E-4EB5-B049-D9AE653DA33C}" presName="sibTrans" presStyleCnt="0"/>
      <dgm:spPr/>
    </dgm:pt>
    <dgm:pt modelId="{8F752B1A-B20C-46A8-8EE9-123D8D4FB3E0}" type="pres">
      <dgm:prSet presAssocID="{43D08FDF-EC42-4887-A681-66A82A42503F}" presName="compNode" presStyleCnt="0"/>
      <dgm:spPr/>
    </dgm:pt>
    <dgm:pt modelId="{2A5BA850-C410-4B18-AF7B-FE3EE2A4448E}" type="pres">
      <dgm:prSet presAssocID="{43D08FDF-EC42-4887-A681-66A82A42503F}" presName="iconRect" presStyleLbl="node1" presStyleIdx="2" presStyleCnt="3"/>
      <dgm:spPr>
        <a:solidFill>
          <a:schemeClr val="bg1"/>
        </a:solidFill>
      </dgm:spPr>
    </dgm:pt>
    <dgm:pt modelId="{6B0192F3-89F1-4E31-B4E2-611E93E5C8DB}" type="pres">
      <dgm:prSet presAssocID="{43D08FDF-EC42-4887-A681-66A82A42503F}" presName="spaceRect" presStyleCnt="0"/>
      <dgm:spPr/>
    </dgm:pt>
    <dgm:pt modelId="{82127376-E940-4055-95D7-1F826F63732D}" type="pres">
      <dgm:prSet presAssocID="{43D08FDF-EC42-4887-A681-66A82A42503F}" presName="textRect" presStyleLbl="revTx" presStyleIdx="2" presStyleCnt="3" custLinFactNeighborX="-777" custLinFactNeighborY="96216">
        <dgm:presLayoutVars>
          <dgm:chMax val="1"/>
          <dgm:chPref val="1"/>
        </dgm:presLayoutVars>
      </dgm:prSet>
      <dgm:spPr/>
    </dgm:pt>
  </dgm:ptLst>
  <dgm:cxnLst>
    <dgm:cxn modelId="{6589D009-6EA9-4CFC-A6B5-DBA8272B1E01}" srcId="{CA3D9AE4-83E7-4EFC-ABB7-75EDC2AA2B1F}" destId="{DCC7E8BB-5C3C-4048-A196-38CD46C37A48}" srcOrd="0" destOrd="0" parTransId="{3869E016-A3CA-48C5-AD60-DDE9147FAA34}" sibTransId="{02DF5695-BA65-4350-9EB4-FBB3DC8BC0F9}"/>
    <dgm:cxn modelId="{A631CD0D-35C1-4DCD-9F69-2DD0AF0F85E7}" type="presOf" srcId="{DCC7E8BB-5C3C-4048-A196-38CD46C37A48}" destId="{0FFDF9E5-A910-454D-B3BB-F326F6136AE9}" srcOrd="0" destOrd="0" presId="urn:microsoft.com/office/officeart/2018/2/layout/IconLabelList"/>
    <dgm:cxn modelId="{EC84C017-EF71-408C-BB0E-AC07FBE8D684}" srcId="{CA3D9AE4-83E7-4EFC-ABB7-75EDC2AA2B1F}" destId="{5FDA5181-F7B0-4C49-A961-7693F46DC2EF}" srcOrd="1" destOrd="0" parTransId="{01E93219-2F28-482E-BD9A-42CA1B920734}" sibTransId="{16BF5506-7D3E-4EB5-B049-D9AE653DA33C}"/>
    <dgm:cxn modelId="{268A3A63-6614-4331-9C7A-53F0843A82C1}" srcId="{CA3D9AE4-83E7-4EFC-ABB7-75EDC2AA2B1F}" destId="{43D08FDF-EC42-4887-A681-66A82A42503F}" srcOrd="2" destOrd="0" parTransId="{BC696785-C250-48FD-9BB5-D77A5736DE1A}" sibTransId="{8DD3E41F-F616-4C5C-BEC5-317EC11D9770}"/>
    <dgm:cxn modelId="{F0ABBB8D-1652-435F-9C7A-FC9F194EC298}" type="presOf" srcId="{43D08FDF-EC42-4887-A681-66A82A42503F}" destId="{82127376-E940-4055-95D7-1F826F63732D}" srcOrd="0" destOrd="0" presId="urn:microsoft.com/office/officeart/2018/2/layout/IconLabelList"/>
    <dgm:cxn modelId="{8CEB9C93-F780-485D-BDF8-A143219E4772}" type="presOf" srcId="{CA3D9AE4-83E7-4EFC-ABB7-75EDC2AA2B1F}" destId="{3E3DFF7E-77F6-4C06-892D-27572FEEE5DA}" srcOrd="0" destOrd="0" presId="urn:microsoft.com/office/officeart/2018/2/layout/IconLabelList"/>
    <dgm:cxn modelId="{CBE154B2-53D6-440F-993A-3E717E584C61}" type="presOf" srcId="{5FDA5181-F7B0-4C49-A961-7693F46DC2EF}" destId="{A33EC43D-C282-446E-A0C1-A5EA98B41781}" srcOrd="0" destOrd="0" presId="urn:microsoft.com/office/officeart/2018/2/layout/IconLabelList"/>
    <dgm:cxn modelId="{D092D9C3-4CED-452F-A8CE-88334FDF37BA}" type="presParOf" srcId="{3E3DFF7E-77F6-4C06-892D-27572FEEE5DA}" destId="{83DF37F1-B196-48EB-8222-4C108FF92691}" srcOrd="0" destOrd="0" presId="urn:microsoft.com/office/officeart/2018/2/layout/IconLabelList"/>
    <dgm:cxn modelId="{BCE24D07-8747-4E34-AE40-B890F42500BF}" type="presParOf" srcId="{83DF37F1-B196-48EB-8222-4C108FF92691}" destId="{64FD05DA-C6FF-424B-B970-09C4BC6843E1}" srcOrd="0" destOrd="0" presId="urn:microsoft.com/office/officeart/2018/2/layout/IconLabelList"/>
    <dgm:cxn modelId="{06C6F9EB-15A7-4E94-A150-A98E42E465DA}" type="presParOf" srcId="{83DF37F1-B196-48EB-8222-4C108FF92691}" destId="{25AA1582-207B-4AAE-B5CD-03F6EB970138}" srcOrd="1" destOrd="0" presId="urn:microsoft.com/office/officeart/2018/2/layout/IconLabelList"/>
    <dgm:cxn modelId="{D821F7AE-5474-4464-B6EC-66455AD2B286}" type="presParOf" srcId="{83DF37F1-B196-48EB-8222-4C108FF92691}" destId="{0FFDF9E5-A910-454D-B3BB-F326F6136AE9}" srcOrd="2" destOrd="0" presId="urn:microsoft.com/office/officeart/2018/2/layout/IconLabelList"/>
    <dgm:cxn modelId="{DE87F287-2D87-47C3-AD94-62ED592EB641}" type="presParOf" srcId="{3E3DFF7E-77F6-4C06-892D-27572FEEE5DA}" destId="{3FA1914D-34A7-4D53-8A12-A7282974FA1F}" srcOrd="1" destOrd="0" presId="urn:microsoft.com/office/officeart/2018/2/layout/IconLabelList"/>
    <dgm:cxn modelId="{C7C0C810-7576-4543-B74A-4668F62CB1B1}" type="presParOf" srcId="{3E3DFF7E-77F6-4C06-892D-27572FEEE5DA}" destId="{22D068E8-630A-48F4-B62B-E7A53A435388}" srcOrd="2" destOrd="0" presId="urn:microsoft.com/office/officeart/2018/2/layout/IconLabelList"/>
    <dgm:cxn modelId="{77358F22-4EAC-4A24-932E-8DD827B3E008}" type="presParOf" srcId="{22D068E8-630A-48F4-B62B-E7A53A435388}" destId="{55596E3B-087A-4CC4-95CC-33AF129B4DA3}" srcOrd="0" destOrd="0" presId="urn:microsoft.com/office/officeart/2018/2/layout/IconLabelList"/>
    <dgm:cxn modelId="{E3332D43-290F-4A8B-AE94-C72CCBDB7E17}" type="presParOf" srcId="{22D068E8-630A-48F4-B62B-E7A53A435388}" destId="{623C0803-A7AC-497B-9623-3BAE32A2219E}" srcOrd="1" destOrd="0" presId="urn:microsoft.com/office/officeart/2018/2/layout/IconLabelList"/>
    <dgm:cxn modelId="{6FF51989-2146-4FC2-BC1C-F79CC2A17F04}" type="presParOf" srcId="{22D068E8-630A-48F4-B62B-E7A53A435388}" destId="{A33EC43D-C282-446E-A0C1-A5EA98B41781}" srcOrd="2" destOrd="0" presId="urn:microsoft.com/office/officeart/2018/2/layout/IconLabelList"/>
    <dgm:cxn modelId="{F7E81C6D-4402-412D-A169-2BD27CA3E426}" type="presParOf" srcId="{3E3DFF7E-77F6-4C06-892D-27572FEEE5DA}" destId="{96F4FAEA-5C36-41CF-B65A-CBE206E6EAA8}" srcOrd="3" destOrd="0" presId="urn:microsoft.com/office/officeart/2018/2/layout/IconLabelList"/>
    <dgm:cxn modelId="{9BC74229-7BFF-4D1E-A417-61F52E7AF36C}" type="presParOf" srcId="{3E3DFF7E-77F6-4C06-892D-27572FEEE5DA}" destId="{8F752B1A-B20C-46A8-8EE9-123D8D4FB3E0}" srcOrd="4" destOrd="0" presId="urn:microsoft.com/office/officeart/2018/2/layout/IconLabelList"/>
    <dgm:cxn modelId="{0A1FD120-AE80-4BD3-8801-78B0BAC36AE3}" type="presParOf" srcId="{8F752B1A-B20C-46A8-8EE9-123D8D4FB3E0}" destId="{2A5BA850-C410-4B18-AF7B-FE3EE2A4448E}" srcOrd="0" destOrd="0" presId="urn:microsoft.com/office/officeart/2018/2/layout/IconLabelList"/>
    <dgm:cxn modelId="{1113DAEC-928B-4208-9991-346FC79A2315}" type="presParOf" srcId="{8F752B1A-B20C-46A8-8EE9-123D8D4FB3E0}" destId="{6B0192F3-89F1-4E31-B4E2-611E93E5C8DB}" srcOrd="1" destOrd="0" presId="urn:microsoft.com/office/officeart/2018/2/layout/IconLabelList"/>
    <dgm:cxn modelId="{519500E8-E892-43F8-9519-19E9D44EA839}" type="presParOf" srcId="{8F752B1A-B20C-46A8-8EE9-123D8D4FB3E0}" destId="{82127376-E940-4055-95D7-1F826F63732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C7E8BB-5C3C-4048-A196-38CD46C37A48}">
      <dgm:prSet custT="1"/>
      <dgm:spPr/>
      <dgm:t>
        <a:bodyPr/>
        <a:lstStyle/>
        <a:p>
          <a:pPr>
            <a:lnSpc>
              <a:spcPct val="100000"/>
            </a:lnSpc>
          </a:pPr>
          <a:r>
            <a:rPr lang="en-GB" sz="1800" b="1" noProof="0" dirty="0"/>
            <a:t>Available Open Data</a:t>
          </a:r>
        </a:p>
      </dgm:t>
    </dgm:pt>
    <dgm:pt modelId="{3869E016-A3CA-48C5-AD60-DDE9147FAA34}" type="parTrans" cxnId="{6589D009-6EA9-4CFC-A6B5-DBA8272B1E01}">
      <dgm:prSet/>
      <dgm:spPr/>
      <dgm:t>
        <a:bodyPr/>
        <a:lstStyle/>
        <a:p>
          <a:endParaRPr lang="en-US"/>
        </a:p>
      </dgm:t>
    </dgm:pt>
    <dgm:pt modelId="{02DF5695-BA65-4350-9EB4-FBB3DC8BC0F9}" type="sibTrans" cxnId="{6589D009-6EA9-4CFC-A6B5-DBA8272B1E01}">
      <dgm:prSet/>
      <dgm:spPr/>
      <dgm:t>
        <a:bodyPr/>
        <a:lstStyle/>
        <a:p>
          <a:endParaRPr lang="en-US"/>
        </a:p>
      </dgm:t>
    </dgm:pt>
    <dgm:pt modelId="{5FDA5181-F7B0-4C49-A961-7693F46DC2EF}">
      <dgm:prSet custT="1"/>
      <dgm:spPr/>
      <dgm:t>
        <a:bodyPr/>
        <a:lstStyle/>
        <a:p>
          <a:pPr>
            <a:lnSpc>
              <a:spcPct val="100000"/>
            </a:lnSpc>
          </a:pPr>
          <a:r>
            <a:rPr lang="en-GB" sz="1800" b="1" noProof="0" dirty="0"/>
            <a:t>Dutch Urban Context</a:t>
          </a:r>
        </a:p>
      </dgm:t>
    </dgm:pt>
    <dgm:pt modelId="{01E93219-2F28-482E-BD9A-42CA1B920734}" type="parTrans" cxnId="{EC84C017-EF71-408C-BB0E-AC07FBE8D684}">
      <dgm:prSet/>
      <dgm:spPr/>
      <dgm:t>
        <a:bodyPr/>
        <a:lstStyle/>
        <a:p>
          <a:endParaRPr lang="en-US"/>
        </a:p>
      </dgm:t>
    </dgm:pt>
    <dgm:pt modelId="{16BF5506-7D3E-4EB5-B049-D9AE653DA33C}" type="sibTrans" cxnId="{EC84C017-EF71-408C-BB0E-AC07FBE8D684}">
      <dgm:prSet/>
      <dgm:spPr/>
      <dgm:t>
        <a:bodyPr/>
        <a:lstStyle/>
        <a:p>
          <a:endParaRPr lang="en-US"/>
        </a:p>
      </dgm:t>
    </dgm:pt>
    <dgm:pt modelId="{43D08FDF-EC42-4887-A681-66A82A42503F}">
      <dgm:prSet custT="1"/>
      <dgm:spPr/>
      <dgm:t>
        <a:bodyPr/>
        <a:lstStyle/>
        <a:p>
          <a:pPr>
            <a:lnSpc>
              <a:spcPct val="100000"/>
            </a:lnSpc>
          </a:pPr>
          <a:r>
            <a:rPr lang="en-GB" sz="1800" b="1" noProof="0" dirty="0"/>
            <a:t> Fine Spatial and Temporal Resolution</a:t>
          </a:r>
        </a:p>
      </dgm:t>
    </dgm:pt>
    <dgm:pt modelId="{BC696785-C250-48FD-9BB5-D77A5736DE1A}" type="parTrans" cxnId="{268A3A63-6614-4331-9C7A-53F0843A82C1}">
      <dgm:prSet/>
      <dgm:spPr/>
      <dgm:t>
        <a:bodyPr/>
        <a:lstStyle/>
        <a:p>
          <a:endParaRPr lang="en-US"/>
        </a:p>
      </dgm:t>
    </dgm:pt>
    <dgm:pt modelId="{8DD3E41F-F616-4C5C-BEC5-317EC11D9770}" type="sibTrans" cxnId="{268A3A63-6614-4331-9C7A-53F0843A82C1}">
      <dgm:prSet/>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 modelId="{83DF37F1-B196-48EB-8222-4C108FF92691}" type="pres">
      <dgm:prSet presAssocID="{DCC7E8BB-5C3C-4048-A196-38CD46C37A48}" presName="compNode" presStyleCnt="0"/>
      <dgm:spPr/>
    </dgm:pt>
    <dgm:pt modelId="{64FD05DA-C6FF-424B-B970-09C4BC6843E1}" type="pres">
      <dgm:prSet presAssocID="{DCC7E8BB-5C3C-4048-A196-38CD46C37A48}" presName="iconRect" presStyleLbl="node1" presStyleIdx="0" presStyleCnt="3"/>
      <dgm:spPr>
        <a:solidFill>
          <a:schemeClr val="bg1"/>
        </a:solidFill>
      </dgm:spPr>
    </dgm:pt>
    <dgm:pt modelId="{25AA1582-207B-4AAE-B5CD-03F6EB970138}" type="pres">
      <dgm:prSet presAssocID="{DCC7E8BB-5C3C-4048-A196-38CD46C37A48}" presName="spaceRect" presStyleCnt="0"/>
      <dgm:spPr/>
    </dgm:pt>
    <dgm:pt modelId="{0FFDF9E5-A910-454D-B3BB-F326F6136AE9}" type="pres">
      <dgm:prSet presAssocID="{DCC7E8BB-5C3C-4048-A196-38CD46C37A48}" presName="textRect" presStyleLbl="revTx" presStyleIdx="0" presStyleCnt="3" custLinFactNeighborX="-777" custLinFactNeighborY="96216">
        <dgm:presLayoutVars>
          <dgm:chMax val="1"/>
          <dgm:chPref val="1"/>
        </dgm:presLayoutVars>
      </dgm:prSet>
      <dgm:spPr/>
    </dgm:pt>
    <dgm:pt modelId="{3FA1914D-34A7-4D53-8A12-A7282974FA1F}" type="pres">
      <dgm:prSet presAssocID="{02DF5695-BA65-4350-9EB4-FBB3DC8BC0F9}" presName="sibTrans" presStyleCnt="0"/>
      <dgm:spPr/>
    </dgm:pt>
    <dgm:pt modelId="{22D068E8-630A-48F4-B62B-E7A53A435388}" type="pres">
      <dgm:prSet presAssocID="{5FDA5181-F7B0-4C49-A961-7693F46DC2EF}" presName="compNode" presStyleCnt="0"/>
      <dgm:spPr/>
    </dgm:pt>
    <dgm:pt modelId="{55596E3B-087A-4CC4-95CC-33AF129B4DA3}" type="pres">
      <dgm:prSet presAssocID="{5FDA5181-F7B0-4C49-A961-7693F46DC2EF}" presName="iconRect" presStyleLbl="node1" presStyleIdx="1" presStyleCnt="3"/>
      <dgm:spPr>
        <a:solidFill>
          <a:schemeClr val="bg1"/>
        </a:solidFill>
      </dgm:spPr>
    </dgm:pt>
    <dgm:pt modelId="{623C0803-A7AC-497B-9623-3BAE32A2219E}" type="pres">
      <dgm:prSet presAssocID="{5FDA5181-F7B0-4C49-A961-7693F46DC2EF}" presName="spaceRect" presStyleCnt="0"/>
      <dgm:spPr/>
    </dgm:pt>
    <dgm:pt modelId="{A33EC43D-C282-446E-A0C1-A5EA98B41781}" type="pres">
      <dgm:prSet presAssocID="{5FDA5181-F7B0-4C49-A961-7693F46DC2EF}" presName="textRect" presStyleLbl="revTx" presStyleIdx="1" presStyleCnt="3" custLinFactNeighborX="-777" custLinFactNeighborY="96216">
        <dgm:presLayoutVars>
          <dgm:chMax val="1"/>
          <dgm:chPref val="1"/>
        </dgm:presLayoutVars>
      </dgm:prSet>
      <dgm:spPr/>
    </dgm:pt>
    <dgm:pt modelId="{96F4FAEA-5C36-41CF-B65A-CBE206E6EAA8}" type="pres">
      <dgm:prSet presAssocID="{16BF5506-7D3E-4EB5-B049-D9AE653DA33C}" presName="sibTrans" presStyleCnt="0"/>
      <dgm:spPr/>
    </dgm:pt>
    <dgm:pt modelId="{8F752B1A-B20C-46A8-8EE9-123D8D4FB3E0}" type="pres">
      <dgm:prSet presAssocID="{43D08FDF-EC42-4887-A681-66A82A42503F}" presName="compNode" presStyleCnt="0"/>
      <dgm:spPr/>
    </dgm:pt>
    <dgm:pt modelId="{2A5BA850-C410-4B18-AF7B-FE3EE2A4448E}" type="pres">
      <dgm:prSet presAssocID="{43D08FDF-EC42-4887-A681-66A82A42503F}" presName="iconRect" presStyleLbl="node1" presStyleIdx="2" presStyleCnt="3"/>
      <dgm:spPr>
        <a:solidFill>
          <a:schemeClr val="bg1"/>
        </a:solidFill>
      </dgm:spPr>
    </dgm:pt>
    <dgm:pt modelId="{6B0192F3-89F1-4E31-B4E2-611E93E5C8DB}" type="pres">
      <dgm:prSet presAssocID="{43D08FDF-EC42-4887-A681-66A82A42503F}" presName="spaceRect" presStyleCnt="0"/>
      <dgm:spPr/>
    </dgm:pt>
    <dgm:pt modelId="{82127376-E940-4055-95D7-1F826F63732D}" type="pres">
      <dgm:prSet presAssocID="{43D08FDF-EC42-4887-A681-66A82A42503F}" presName="textRect" presStyleLbl="revTx" presStyleIdx="2" presStyleCnt="3" custLinFactNeighborX="-777" custLinFactNeighborY="96216">
        <dgm:presLayoutVars>
          <dgm:chMax val="1"/>
          <dgm:chPref val="1"/>
        </dgm:presLayoutVars>
      </dgm:prSet>
      <dgm:spPr/>
    </dgm:pt>
  </dgm:ptLst>
  <dgm:cxnLst>
    <dgm:cxn modelId="{6589D009-6EA9-4CFC-A6B5-DBA8272B1E01}" srcId="{CA3D9AE4-83E7-4EFC-ABB7-75EDC2AA2B1F}" destId="{DCC7E8BB-5C3C-4048-A196-38CD46C37A48}" srcOrd="0" destOrd="0" parTransId="{3869E016-A3CA-48C5-AD60-DDE9147FAA34}" sibTransId="{02DF5695-BA65-4350-9EB4-FBB3DC8BC0F9}"/>
    <dgm:cxn modelId="{A631CD0D-35C1-4DCD-9F69-2DD0AF0F85E7}" type="presOf" srcId="{DCC7E8BB-5C3C-4048-A196-38CD46C37A48}" destId="{0FFDF9E5-A910-454D-B3BB-F326F6136AE9}" srcOrd="0" destOrd="0" presId="urn:microsoft.com/office/officeart/2018/2/layout/IconLabelList"/>
    <dgm:cxn modelId="{EC84C017-EF71-408C-BB0E-AC07FBE8D684}" srcId="{CA3D9AE4-83E7-4EFC-ABB7-75EDC2AA2B1F}" destId="{5FDA5181-F7B0-4C49-A961-7693F46DC2EF}" srcOrd="1" destOrd="0" parTransId="{01E93219-2F28-482E-BD9A-42CA1B920734}" sibTransId="{16BF5506-7D3E-4EB5-B049-D9AE653DA33C}"/>
    <dgm:cxn modelId="{268A3A63-6614-4331-9C7A-53F0843A82C1}" srcId="{CA3D9AE4-83E7-4EFC-ABB7-75EDC2AA2B1F}" destId="{43D08FDF-EC42-4887-A681-66A82A42503F}" srcOrd="2" destOrd="0" parTransId="{BC696785-C250-48FD-9BB5-D77A5736DE1A}" sibTransId="{8DD3E41F-F616-4C5C-BEC5-317EC11D9770}"/>
    <dgm:cxn modelId="{F0ABBB8D-1652-435F-9C7A-FC9F194EC298}" type="presOf" srcId="{43D08FDF-EC42-4887-A681-66A82A42503F}" destId="{82127376-E940-4055-95D7-1F826F63732D}" srcOrd="0" destOrd="0" presId="urn:microsoft.com/office/officeart/2018/2/layout/IconLabelList"/>
    <dgm:cxn modelId="{8CEB9C93-F780-485D-BDF8-A143219E4772}" type="presOf" srcId="{CA3D9AE4-83E7-4EFC-ABB7-75EDC2AA2B1F}" destId="{3E3DFF7E-77F6-4C06-892D-27572FEEE5DA}" srcOrd="0" destOrd="0" presId="urn:microsoft.com/office/officeart/2018/2/layout/IconLabelList"/>
    <dgm:cxn modelId="{CBE154B2-53D6-440F-993A-3E717E584C61}" type="presOf" srcId="{5FDA5181-F7B0-4C49-A961-7693F46DC2EF}" destId="{A33EC43D-C282-446E-A0C1-A5EA98B41781}" srcOrd="0" destOrd="0" presId="urn:microsoft.com/office/officeart/2018/2/layout/IconLabelList"/>
    <dgm:cxn modelId="{D092D9C3-4CED-452F-A8CE-88334FDF37BA}" type="presParOf" srcId="{3E3DFF7E-77F6-4C06-892D-27572FEEE5DA}" destId="{83DF37F1-B196-48EB-8222-4C108FF92691}" srcOrd="0" destOrd="0" presId="urn:microsoft.com/office/officeart/2018/2/layout/IconLabelList"/>
    <dgm:cxn modelId="{BCE24D07-8747-4E34-AE40-B890F42500BF}" type="presParOf" srcId="{83DF37F1-B196-48EB-8222-4C108FF92691}" destId="{64FD05DA-C6FF-424B-B970-09C4BC6843E1}" srcOrd="0" destOrd="0" presId="urn:microsoft.com/office/officeart/2018/2/layout/IconLabelList"/>
    <dgm:cxn modelId="{06C6F9EB-15A7-4E94-A150-A98E42E465DA}" type="presParOf" srcId="{83DF37F1-B196-48EB-8222-4C108FF92691}" destId="{25AA1582-207B-4AAE-B5CD-03F6EB970138}" srcOrd="1" destOrd="0" presId="urn:microsoft.com/office/officeart/2018/2/layout/IconLabelList"/>
    <dgm:cxn modelId="{D821F7AE-5474-4464-B6EC-66455AD2B286}" type="presParOf" srcId="{83DF37F1-B196-48EB-8222-4C108FF92691}" destId="{0FFDF9E5-A910-454D-B3BB-F326F6136AE9}" srcOrd="2" destOrd="0" presId="urn:microsoft.com/office/officeart/2018/2/layout/IconLabelList"/>
    <dgm:cxn modelId="{DE87F287-2D87-47C3-AD94-62ED592EB641}" type="presParOf" srcId="{3E3DFF7E-77F6-4C06-892D-27572FEEE5DA}" destId="{3FA1914D-34A7-4D53-8A12-A7282974FA1F}" srcOrd="1" destOrd="0" presId="urn:microsoft.com/office/officeart/2018/2/layout/IconLabelList"/>
    <dgm:cxn modelId="{C7C0C810-7576-4543-B74A-4668F62CB1B1}" type="presParOf" srcId="{3E3DFF7E-77F6-4C06-892D-27572FEEE5DA}" destId="{22D068E8-630A-48F4-B62B-E7A53A435388}" srcOrd="2" destOrd="0" presId="urn:microsoft.com/office/officeart/2018/2/layout/IconLabelList"/>
    <dgm:cxn modelId="{77358F22-4EAC-4A24-932E-8DD827B3E008}" type="presParOf" srcId="{22D068E8-630A-48F4-B62B-E7A53A435388}" destId="{55596E3B-087A-4CC4-95CC-33AF129B4DA3}" srcOrd="0" destOrd="0" presId="urn:microsoft.com/office/officeart/2018/2/layout/IconLabelList"/>
    <dgm:cxn modelId="{E3332D43-290F-4A8B-AE94-C72CCBDB7E17}" type="presParOf" srcId="{22D068E8-630A-48F4-B62B-E7A53A435388}" destId="{623C0803-A7AC-497B-9623-3BAE32A2219E}" srcOrd="1" destOrd="0" presId="urn:microsoft.com/office/officeart/2018/2/layout/IconLabelList"/>
    <dgm:cxn modelId="{6FF51989-2146-4FC2-BC1C-F79CC2A17F04}" type="presParOf" srcId="{22D068E8-630A-48F4-B62B-E7A53A435388}" destId="{A33EC43D-C282-446E-A0C1-A5EA98B41781}" srcOrd="2" destOrd="0" presId="urn:microsoft.com/office/officeart/2018/2/layout/IconLabelList"/>
    <dgm:cxn modelId="{F7E81C6D-4402-412D-A169-2BD27CA3E426}" type="presParOf" srcId="{3E3DFF7E-77F6-4C06-892D-27572FEEE5DA}" destId="{96F4FAEA-5C36-41CF-B65A-CBE206E6EAA8}" srcOrd="3" destOrd="0" presId="urn:microsoft.com/office/officeart/2018/2/layout/IconLabelList"/>
    <dgm:cxn modelId="{9BC74229-7BFF-4D1E-A417-61F52E7AF36C}" type="presParOf" srcId="{3E3DFF7E-77F6-4C06-892D-27572FEEE5DA}" destId="{8F752B1A-B20C-46A8-8EE9-123D8D4FB3E0}" srcOrd="4" destOrd="0" presId="urn:microsoft.com/office/officeart/2018/2/layout/IconLabelList"/>
    <dgm:cxn modelId="{0A1FD120-AE80-4BD3-8801-78B0BAC36AE3}" type="presParOf" srcId="{8F752B1A-B20C-46A8-8EE9-123D8D4FB3E0}" destId="{2A5BA850-C410-4B18-AF7B-FE3EE2A4448E}" srcOrd="0" destOrd="0" presId="urn:microsoft.com/office/officeart/2018/2/layout/IconLabelList"/>
    <dgm:cxn modelId="{1113DAEC-928B-4208-9991-346FC79A2315}" type="presParOf" srcId="{8F752B1A-B20C-46A8-8EE9-123D8D4FB3E0}" destId="{6B0192F3-89F1-4E31-B4E2-611E93E5C8DB}" srcOrd="1" destOrd="0" presId="urn:microsoft.com/office/officeart/2018/2/layout/IconLabelList"/>
    <dgm:cxn modelId="{519500E8-E892-43F8-9519-19E9D44EA839}" type="presParOf" srcId="{8F752B1A-B20C-46A8-8EE9-123D8D4FB3E0}" destId="{82127376-E940-4055-95D7-1F826F63732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Lst>
  <dgm:cxnLst>
    <dgm:cxn modelId="{8CEB9C93-F780-485D-BDF8-A143219E4772}" type="presOf" srcId="{CA3D9AE4-83E7-4EFC-ABB7-75EDC2AA2B1F}" destId="{3E3DFF7E-77F6-4C06-892D-27572FEEE5DA}" srcOrd="0"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Lst>
  <dgm:cxnLst>
    <dgm:cxn modelId="{8CEB9C93-F780-485D-BDF8-A143219E4772}" type="presOf" srcId="{CA3D9AE4-83E7-4EFC-ABB7-75EDC2AA2B1F}" destId="{3E3DFF7E-77F6-4C06-892D-27572FEEE5DA}" srcOrd="0"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3D9AE4-83E7-4EFC-ABB7-75EDC2AA2B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E3DFF7E-77F6-4C06-892D-27572FEEE5DA}" type="pres">
      <dgm:prSet presAssocID="{CA3D9AE4-83E7-4EFC-ABB7-75EDC2AA2B1F}" presName="root" presStyleCnt="0">
        <dgm:presLayoutVars>
          <dgm:dir/>
          <dgm:resizeHandles val="exact"/>
        </dgm:presLayoutVars>
      </dgm:prSet>
      <dgm:spPr/>
    </dgm:pt>
  </dgm:ptLst>
  <dgm:cxnLst>
    <dgm:cxn modelId="{8CEB9C93-F780-485D-BDF8-A143219E4772}" type="presOf" srcId="{CA3D9AE4-83E7-4EFC-ABB7-75EDC2AA2B1F}" destId="{3E3DFF7E-77F6-4C06-892D-27572FEEE5DA}" srcOrd="0"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B8DB3F-9FBE-4978-BB35-9CD09EE1B8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DF743E-2ED8-45CD-B49C-98EEC156E3A1}">
      <dgm:prSet custT="1"/>
      <dgm:spPr/>
      <dgm:t>
        <a:bodyPr/>
        <a:lstStyle/>
        <a:p>
          <a:r>
            <a:rPr lang="en-GB" sz="2000" noProof="0" dirty="0"/>
            <a:t>Study Area Specific Data</a:t>
          </a:r>
        </a:p>
      </dgm:t>
    </dgm:pt>
    <dgm:pt modelId="{17F02FB2-3EC7-435C-B0A4-79A61DAE1A58}" type="parTrans" cxnId="{5B19D9F0-4993-4E44-930B-77E55F649828}">
      <dgm:prSet/>
      <dgm:spPr/>
      <dgm:t>
        <a:bodyPr/>
        <a:lstStyle/>
        <a:p>
          <a:endParaRPr lang="en-US"/>
        </a:p>
      </dgm:t>
    </dgm:pt>
    <dgm:pt modelId="{50D09111-E68C-4740-B812-4034DF0F6E15}" type="sibTrans" cxnId="{5B19D9F0-4993-4E44-930B-77E55F649828}">
      <dgm:prSet/>
      <dgm:spPr/>
      <dgm:t>
        <a:bodyPr/>
        <a:lstStyle/>
        <a:p>
          <a:endParaRPr lang="en-US"/>
        </a:p>
      </dgm:t>
    </dgm:pt>
    <dgm:pt modelId="{28D407EF-E508-4CD0-AACB-37207A1A4FAB}">
      <dgm:prSet custT="1"/>
      <dgm:spPr/>
      <dgm:t>
        <a:bodyPr/>
        <a:lstStyle/>
        <a:p>
          <a:r>
            <a:rPr lang="en-GB" sz="2000" noProof="0" dirty="0"/>
            <a:t>Dutch Building Standards</a:t>
          </a:r>
        </a:p>
      </dgm:t>
    </dgm:pt>
    <dgm:pt modelId="{7339CC23-EDB0-4BAD-93F1-1054FF97AB69}" type="parTrans" cxnId="{0BEAD47A-E7F7-4419-BE6A-F9CA5710196D}">
      <dgm:prSet/>
      <dgm:spPr/>
      <dgm:t>
        <a:bodyPr/>
        <a:lstStyle/>
        <a:p>
          <a:endParaRPr lang="en-US"/>
        </a:p>
      </dgm:t>
    </dgm:pt>
    <dgm:pt modelId="{55257B7D-13E2-4102-B246-9CF788605BF7}" type="sibTrans" cxnId="{0BEAD47A-E7F7-4419-BE6A-F9CA5710196D}">
      <dgm:prSet/>
      <dgm:spPr/>
      <dgm:t>
        <a:bodyPr/>
        <a:lstStyle/>
        <a:p>
          <a:endParaRPr lang="en-US"/>
        </a:p>
      </dgm:t>
    </dgm:pt>
    <dgm:pt modelId="{4B4BB878-2C21-4E8B-961B-6C6D6FABEA80}">
      <dgm:prSet custT="1"/>
      <dgm:spPr/>
      <dgm:t>
        <a:bodyPr/>
        <a:lstStyle/>
        <a:p>
          <a:r>
            <a:rPr lang="en-GB" sz="2000" noProof="0" dirty="0"/>
            <a:t>Proxy</a:t>
          </a:r>
        </a:p>
      </dgm:t>
    </dgm:pt>
    <dgm:pt modelId="{8E755C1E-871E-436D-B8FB-E13C2845F1C5}" type="parTrans" cxnId="{2DF5FD2F-E55C-4C4A-8B0A-3B4518D8B975}">
      <dgm:prSet/>
      <dgm:spPr/>
      <dgm:t>
        <a:bodyPr/>
        <a:lstStyle/>
        <a:p>
          <a:endParaRPr lang="en-US"/>
        </a:p>
      </dgm:t>
    </dgm:pt>
    <dgm:pt modelId="{46543FBD-ADE1-4110-BCC6-5C0BCBF71131}" type="sibTrans" cxnId="{2DF5FD2F-E55C-4C4A-8B0A-3B4518D8B975}">
      <dgm:prSet/>
      <dgm:spPr/>
      <dgm:t>
        <a:bodyPr/>
        <a:lstStyle/>
        <a:p>
          <a:endParaRPr lang="en-US"/>
        </a:p>
      </dgm:t>
    </dgm:pt>
    <dgm:pt modelId="{2DED3734-3BE8-4AA7-B5F2-A30CFD6C9F57}">
      <dgm:prSet custT="1"/>
      <dgm:spPr/>
      <dgm:t>
        <a:bodyPr/>
        <a:lstStyle/>
        <a:p>
          <a:r>
            <a:rPr lang="en-GB" sz="2000" noProof="0" dirty="0"/>
            <a:t>Public Transport</a:t>
          </a:r>
        </a:p>
      </dgm:t>
    </dgm:pt>
    <dgm:pt modelId="{E86B5CE9-9090-486C-A1CB-156207231F7A}" type="parTrans" cxnId="{72C232C6-BAE4-4647-A424-5A211DB537F5}">
      <dgm:prSet/>
      <dgm:spPr/>
      <dgm:t>
        <a:bodyPr/>
        <a:lstStyle/>
        <a:p>
          <a:endParaRPr lang="en-US"/>
        </a:p>
      </dgm:t>
    </dgm:pt>
    <dgm:pt modelId="{8C1B3965-9825-4ABB-A517-4C29794209FD}" type="sibTrans" cxnId="{72C232C6-BAE4-4647-A424-5A211DB537F5}">
      <dgm:prSet/>
      <dgm:spPr/>
      <dgm:t>
        <a:bodyPr/>
        <a:lstStyle/>
        <a:p>
          <a:endParaRPr lang="en-US"/>
        </a:p>
      </dgm:t>
    </dgm:pt>
    <dgm:pt modelId="{12F60C63-E44E-498D-9DA8-5A3B4ABB9501}" type="pres">
      <dgm:prSet presAssocID="{57B8DB3F-9FBE-4978-BB35-9CD09EE1B8D3}" presName="root" presStyleCnt="0">
        <dgm:presLayoutVars>
          <dgm:dir/>
          <dgm:resizeHandles val="exact"/>
        </dgm:presLayoutVars>
      </dgm:prSet>
      <dgm:spPr/>
    </dgm:pt>
    <dgm:pt modelId="{CEC1BBA9-D291-4175-9C3E-26F450C55D91}" type="pres">
      <dgm:prSet presAssocID="{6EDF743E-2ED8-45CD-B49C-98EEC156E3A1}" presName="compNode" presStyleCnt="0"/>
      <dgm:spPr/>
    </dgm:pt>
    <dgm:pt modelId="{DBE878A5-FEB5-4405-9B88-C6CE28285F02}" type="pres">
      <dgm:prSet presAssocID="{6EDF743E-2ED8-45CD-B49C-98EEC156E3A1}" presName="bgRect" presStyleLbl="bgShp" presStyleIdx="0" presStyleCnt="4"/>
      <dgm:spPr/>
    </dgm:pt>
    <dgm:pt modelId="{9EAD5670-E389-4C98-9EC6-22E1EA0F5DD6}" type="pres">
      <dgm:prSet presAssocID="{6EDF743E-2ED8-45CD-B49C-98EEC156E3A1}" presName="iconRect" presStyleLbl="node1" presStyleIdx="0" presStyleCnt="4" custLinFactNeighborX="-41392" custLinFactNeighborY="-72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6615831-C094-4875-A16E-A93346629132}" type="pres">
      <dgm:prSet presAssocID="{6EDF743E-2ED8-45CD-B49C-98EEC156E3A1}" presName="spaceRect" presStyleCnt="0"/>
      <dgm:spPr/>
    </dgm:pt>
    <dgm:pt modelId="{EFB78432-7D84-43ED-922E-82CBE042FE32}" type="pres">
      <dgm:prSet presAssocID="{6EDF743E-2ED8-45CD-B49C-98EEC156E3A1}" presName="parTx" presStyleLbl="revTx" presStyleIdx="0" presStyleCnt="4" custLinFactNeighborX="-12272" custLinFactNeighborY="-197">
        <dgm:presLayoutVars>
          <dgm:chMax val="0"/>
          <dgm:chPref val="0"/>
        </dgm:presLayoutVars>
      </dgm:prSet>
      <dgm:spPr/>
    </dgm:pt>
    <dgm:pt modelId="{5C8E521E-E90D-47D8-914A-856BDD276340}" type="pres">
      <dgm:prSet presAssocID="{50D09111-E68C-4740-B812-4034DF0F6E15}" presName="sibTrans" presStyleCnt="0"/>
      <dgm:spPr/>
    </dgm:pt>
    <dgm:pt modelId="{B66A270E-684B-4612-904C-F6E3F3DFB408}" type="pres">
      <dgm:prSet presAssocID="{28D407EF-E508-4CD0-AACB-37207A1A4FAB}" presName="compNode" presStyleCnt="0"/>
      <dgm:spPr/>
    </dgm:pt>
    <dgm:pt modelId="{F2D2F713-0320-4599-A693-E21C6EFA901B}" type="pres">
      <dgm:prSet presAssocID="{28D407EF-E508-4CD0-AACB-37207A1A4FAB}" presName="bgRect" presStyleLbl="bgShp" presStyleIdx="1" presStyleCnt="4"/>
      <dgm:spPr/>
    </dgm:pt>
    <dgm:pt modelId="{96F96A81-2680-4CC5-8620-33D0C1D1C70B}" type="pres">
      <dgm:prSet presAssocID="{28D407EF-E508-4CD0-AACB-37207A1A4FAB}" presName="iconRect" presStyleLbl="node1" presStyleIdx="1" presStyleCnt="4" custLinFactNeighborX="-41392" custLinFactNeighborY="-7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32A822A8-1AF7-45A5-9AEC-70E596303FC0}" type="pres">
      <dgm:prSet presAssocID="{28D407EF-E508-4CD0-AACB-37207A1A4FAB}" presName="spaceRect" presStyleCnt="0"/>
      <dgm:spPr/>
    </dgm:pt>
    <dgm:pt modelId="{AE65F43A-6561-4FD0-BE47-0652B5509CA8}" type="pres">
      <dgm:prSet presAssocID="{28D407EF-E508-4CD0-AACB-37207A1A4FAB}" presName="parTx" presStyleLbl="revTx" presStyleIdx="1" presStyleCnt="4" custLinFactNeighborX="-12272" custLinFactNeighborY="-197">
        <dgm:presLayoutVars>
          <dgm:chMax val="0"/>
          <dgm:chPref val="0"/>
        </dgm:presLayoutVars>
      </dgm:prSet>
      <dgm:spPr/>
    </dgm:pt>
    <dgm:pt modelId="{0F612400-F650-4DDF-9E6E-76B632C35268}" type="pres">
      <dgm:prSet presAssocID="{55257B7D-13E2-4102-B246-9CF788605BF7}" presName="sibTrans" presStyleCnt="0"/>
      <dgm:spPr/>
    </dgm:pt>
    <dgm:pt modelId="{739C74B5-B6C5-4C48-B0CE-B655176C90AA}" type="pres">
      <dgm:prSet presAssocID="{4B4BB878-2C21-4E8B-961B-6C6D6FABEA80}" presName="compNode" presStyleCnt="0"/>
      <dgm:spPr/>
    </dgm:pt>
    <dgm:pt modelId="{DBF664AE-8E85-41A1-A852-903FAE5ACDD3}" type="pres">
      <dgm:prSet presAssocID="{4B4BB878-2C21-4E8B-961B-6C6D6FABEA80}" presName="bgRect" presStyleLbl="bgShp" presStyleIdx="2" presStyleCnt="4"/>
      <dgm:spPr/>
    </dgm:pt>
    <dgm:pt modelId="{2F54E9EC-720C-4263-AF90-14C367B3BCA0}" type="pres">
      <dgm:prSet presAssocID="{4B4BB878-2C21-4E8B-961B-6C6D6FABEA80}" presName="iconRect" presStyleLbl="node1" presStyleIdx="2" presStyleCnt="4" custLinFactNeighborX="-41392" custLinFactNeighborY="-724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taurant with solid fill"/>
        </a:ext>
      </dgm:extLst>
    </dgm:pt>
    <dgm:pt modelId="{021981B6-D985-4758-8E0F-1F08EA663190}" type="pres">
      <dgm:prSet presAssocID="{4B4BB878-2C21-4E8B-961B-6C6D6FABEA80}" presName="spaceRect" presStyleCnt="0"/>
      <dgm:spPr/>
    </dgm:pt>
    <dgm:pt modelId="{E27ED044-FCF3-4E93-A27C-C0A01C2B2D36}" type="pres">
      <dgm:prSet presAssocID="{4B4BB878-2C21-4E8B-961B-6C6D6FABEA80}" presName="parTx" presStyleLbl="revTx" presStyleIdx="2" presStyleCnt="4" custLinFactNeighborX="-12272" custLinFactNeighborY="-197">
        <dgm:presLayoutVars>
          <dgm:chMax val="0"/>
          <dgm:chPref val="0"/>
        </dgm:presLayoutVars>
      </dgm:prSet>
      <dgm:spPr/>
    </dgm:pt>
    <dgm:pt modelId="{7BBAAF42-6DC4-4546-9882-FB32F2C94499}" type="pres">
      <dgm:prSet presAssocID="{46543FBD-ADE1-4110-BCC6-5C0BCBF71131}" presName="sibTrans" presStyleCnt="0"/>
      <dgm:spPr/>
    </dgm:pt>
    <dgm:pt modelId="{6C4F703D-F1A1-491D-A42A-D5001C522FDD}" type="pres">
      <dgm:prSet presAssocID="{2DED3734-3BE8-4AA7-B5F2-A30CFD6C9F57}" presName="compNode" presStyleCnt="0"/>
      <dgm:spPr/>
    </dgm:pt>
    <dgm:pt modelId="{8A384112-BF9C-498B-BB6E-9A9ED3A9F9A0}" type="pres">
      <dgm:prSet presAssocID="{2DED3734-3BE8-4AA7-B5F2-A30CFD6C9F57}" presName="bgRect" presStyleLbl="bgShp" presStyleIdx="3" presStyleCnt="4" custLinFactNeighborX="-1245" custLinFactNeighborY="3684"/>
      <dgm:spPr/>
    </dgm:pt>
    <dgm:pt modelId="{1BCA0828-DAB6-406A-ABA0-39517DAD1523}" type="pres">
      <dgm:prSet presAssocID="{2DED3734-3BE8-4AA7-B5F2-A30CFD6C9F57}" presName="iconRect" presStyleLbl="node1" presStyleIdx="3" presStyleCnt="4" custLinFactNeighborX="-41392" custLinFactNeighborY="-724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3F45A676-4439-4481-AD3C-BD6354D734F7}" type="pres">
      <dgm:prSet presAssocID="{2DED3734-3BE8-4AA7-B5F2-A30CFD6C9F57}" presName="spaceRect" presStyleCnt="0"/>
      <dgm:spPr/>
    </dgm:pt>
    <dgm:pt modelId="{1EF060C0-1BD9-4E79-9A61-F3884738785D}" type="pres">
      <dgm:prSet presAssocID="{2DED3734-3BE8-4AA7-B5F2-A30CFD6C9F57}" presName="parTx" presStyleLbl="revTx" presStyleIdx="3" presStyleCnt="4" custLinFactNeighborX="-12272" custLinFactNeighborY="-197">
        <dgm:presLayoutVars>
          <dgm:chMax val="0"/>
          <dgm:chPref val="0"/>
        </dgm:presLayoutVars>
      </dgm:prSet>
      <dgm:spPr/>
    </dgm:pt>
  </dgm:ptLst>
  <dgm:cxnLst>
    <dgm:cxn modelId="{2DF5FD2F-E55C-4C4A-8B0A-3B4518D8B975}" srcId="{57B8DB3F-9FBE-4978-BB35-9CD09EE1B8D3}" destId="{4B4BB878-2C21-4E8B-961B-6C6D6FABEA80}" srcOrd="2" destOrd="0" parTransId="{8E755C1E-871E-436D-B8FB-E13C2845F1C5}" sibTransId="{46543FBD-ADE1-4110-BCC6-5C0BCBF71131}"/>
    <dgm:cxn modelId="{0BEAD47A-E7F7-4419-BE6A-F9CA5710196D}" srcId="{57B8DB3F-9FBE-4978-BB35-9CD09EE1B8D3}" destId="{28D407EF-E508-4CD0-AACB-37207A1A4FAB}" srcOrd="1" destOrd="0" parTransId="{7339CC23-EDB0-4BAD-93F1-1054FF97AB69}" sibTransId="{55257B7D-13E2-4102-B246-9CF788605BF7}"/>
    <dgm:cxn modelId="{A57D5B84-0DC9-4791-8258-2F451CE6BB8C}" type="presOf" srcId="{2DED3734-3BE8-4AA7-B5F2-A30CFD6C9F57}" destId="{1EF060C0-1BD9-4E79-9A61-F3884738785D}" srcOrd="0" destOrd="0" presId="urn:microsoft.com/office/officeart/2018/2/layout/IconVerticalSolidList"/>
    <dgm:cxn modelId="{CE17A1A0-28E0-48F4-B7E1-B6615C1C9FF3}" type="presOf" srcId="{57B8DB3F-9FBE-4978-BB35-9CD09EE1B8D3}" destId="{12F60C63-E44E-498D-9DA8-5A3B4ABB9501}" srcOrd="0" destOrd="0" presId="urn:microsoft.com/office/officeart/2018/2/layout/IconVerticalSolidList"/>
    <dgm:cxn modelId="{72C232C6-BAE4-4647-A424-5A211DB537F5}" srcId="{57B8DB3F-9FBE-4978-BB35-9CD09EE1B8D3}" destId="{2DED3734-3BE8-4AA7-B5F2-A30CFD6C9F57}" srcOrd="3" destOrd="0" parTransId="{E86B5CE9-9090-486C-A1CB-156207231F7A}" sibTransId="{8C1B3965-9825-4ABB-A517-4C29794209FD}"/>
    <dgm:cxn modelId="{504717CF-23F0-48B6-ACA1-BEA8190A94E4}" type="presOf" srcId="{6EDF743E-2ED8-45CD-B49C-98EEC156E3A1}" destId="{EFB78432-7D84-43ED-922E-82CBE042FE32}" srcOrd="0" destOrd="0" presId="urn:microsoft.com/office/officeart/2018/2/layout/IconVerticalSolidList"/>
    <dgm:cxn modelId="{418175DB-E423-47E5-B776-326127EF9215}" type="presOf" srcId="{4B4BB878-2C21-4E8B-961B-6C6D6FABEA80}" destId="{E27ED044-FCF3-4E93-A27C-C0A01C2B2D36}" srcOrd="0" destOrd="0" presId="urn:microsoft.com/office/officeart/2018/2/layout/IconVerticalSolidList"/>
    <dgm:cxn modelId="{8548AEE7-EF60-44C0-8E0E-547993438477}" type="presOf" srcId="{28D407EF-E508-4CD0-AACB-37207A1A4FAB}" destId="{AE65F43A-6561-4FD0-BE47-0652B5509CA8}" srcOrd="0" destOrd="0" presId="urn:microsoft.com/office/officeart/2018/2/layout/IconVerticalSolidList"/>
    <dgm:cxn modelId="{5B19D9F0-4993-4E44-930B-77E55F649828}" srcId="{57B8DB3F-9FBE-4978-BB35-9CD09EE1B8D3}" destId="{6EDF743E-2ED8-45CD-B49C-98EEC156E3A1}" srcOrd="0" destOrd="0" parTransId="{17F02FB2-3EC7-435C-B0A4-79A61DAE1A58}" sibTransId="{50D09111-E68C-4740-B812-4034DF0F6E15}"/>
    <dgm:cxn modelId="{B9A6C29A-2698-4EAE-BFC9-678685F38814}" type="presParOf" srcId="{12F60C63-E44E-498D-9DA8-5A3B4ABB9501}" destId="{CEC1BBA9-D291-4175-9C3E-26F450C55D91}" srcOrd="0" destOrd="0" presId="urn:microsoft.com/office/officeart/2018/2/layout/IconVerticalSolidList"/>
    <dgm:cxn modelId="{5CA7A233-FE94-46F4-A99F-296880B72D7C}" type="presParOf" srcId="{CEC1BBA9-D291-4175-9C3E-26F450C55D91}" destId="{DBE878A5-FEB5-4405-9B88-C6CE28285F02}" srcOrd="0" destOrd="0" presId="urn:microsoft.com/office/officeart/2018/2/layout/IconVerticalSolidList"/>
    <dgm:cxn modelId="{AAA7AAE5-2BD3-4BD3-B3C4-94EF852E124D}" type="presParOf" srcId="{CEC1BBA9-D291-4175-9C3E-26F450C55D91}" destId="{9EAD5670-E389-4C98-9EC6-22E1EA0F5DD6}" srcOrd="1" destOrd="0" presId="urn:microsoft.com/office/officeart/2018/2/layout/IconVerticalSolidList"/>
    <dgm:cxn modelId="{B6EE64D9-F31D-4DD5-96FB-89CD6A40EE9F}" type="presParOf" srcId="{CEC1BBA9-D291-4175-9C3E-26F450C55D91}" destId="{A6615831-C094-4875-A16E-A93346629132}" srcOrd="2" destOrd="0" presId="urn:microsoft.com/office/officeart/2018/2/layout/IconVerticalSolidList"/>
    <dgm:cxn modelId="{3F51FD08-93E4-49F9-AF1D-CD969439677F}" type="presParOf" srcId="{CEC1BBA9-D291-4175-9C3E-26F450C55D91}" destId="{EFB78432-7D84-43ED-922E-82CBE042FE32}" srcOrd="3" destOrd="0" presId="urn:microsoft.com/office/officeart/2018/2/layout/IconVerticalSolidList"/>
    <dgm:cxn modelId="{CF5F0411-E317-4F57-9B0C-3B89B77C6D8C}" type="presParOf" srcId="{12F60C63-E44E-498D-9DA8-5A3B4ABB9501}" destId="{5C8E521E-E90D-47D8-914A-856BDD276340}" srcOrd="1" destOrd="0" presId="urn:microsoft.com/office/officeart/2018/2/layout/IconVerticalSolidList"/>
    <dgm:cxn modelId="{7DCEFE8B-3A04-438A-A0A8-9CDD8CDBDD6F}" type="presParOf" srcId="{12F60C63-E44E-498D-9DA8-5A3B4ABB9501}" destId="{B66A270E-684B-4612-904C-F6E3F3DFB408}" srcOrd="2" destOrd="0" presId="urn:microsoft.com/office/officeart/2018/2/layout/IconVerticalSolidList"/>
    <dgm:cxn modelId="{105FFF83-1D48-4C6D-8288-37C99FFFF864}" type="presParOf" srcId="{B66A270E-684B-4612-904C-F6E3F3DFB408}" destId="{F2D2F713-0320-4599-A693-E21C6EFA901B}" srcOrd="0" destOrd="0" presId="urn:microsoft.com/office/officeart/2018/2/layout/IconVerticalSolidList"/>
    <dgm:cxn modelId="{C1A1E211-5E20-41FD-9F01-5BE2A7D2973B}" type="presParOf" srcId="{B66A270E-684B-4612-904C-F6E3F3DFB408}" destId="{96F96A81-2680-4CC5-8620-33D0C1D1C70B}" srcOrd="1" destOrd="0" presId="urn:microsoft.com/office/officeart/2018/2/layout/IconVerticalSolidList"/>
    <dgm:cxn modelId="{4BDB6499-8B07-45D5-9AF9-4112D983A15A}" type="presParOf" srcId="{B66A270E-684B-4612-904C-F6E3F3DFB408}" destId="{32A822A8-1AF7-45A5-9AEC-70E596303FC0}" srcOrd="2" destOrd="0" presId="urn:microsoft.com/office/officeart/2018/2/layout/IconVerticalSolidList"/>
    <dgm:cxn modelId="{2BED5EEF-351C-40C6-BD53-D1F5746FCF4C}" type="presParOf" srcId="{B66A270E-684B-4612-904C-F6E3F3DFB408}" destId="{AE65F43A-6561-4FD0-BE47-0652B5509CA8}" srcOrd="3" destOrd="0" presId="urn:microsoft.com/office/officeart/2018/2/layout/IconVerticalSolidList"/>
    <dgm:cxn modelId="{FADC732F-A4CC-4618-8545-FA6B2CB19EE3}" type="presParOf" srcId="{12F60C63-E44E-498D-9DA8-5A3B4ABB9501}" destId="{0F612400-F650-4DDF-9E6E-76B632C35268}" srcOrd="3" destOrd="0" presId="urn:microsoft.com/office/officeart/2018/2/layout/IconVerticalSolidList"/>
    <dgm:cxn modelId="{5E1E742A-5D35-4014-9DD5-D60DA87D9919}" type="presParOf" srcId="{12F60C63-E44E-498D-9DA8-5A3B4ABB9501}" destId="{739C74B5-B6C5-4C48-B0CE-B655176C90AA}" srcOrd="4" destOrd="0" presId="urn:microsoft.com/office/officeart/2018/2/layout/IconVerticalSolidList"/>
    <dgm:cxn modelId="{7737CAED-A33A-403D-9955-A9736B08F84C}" type="presParOf" srcId="{739C74B5-B6C5-4C48-B0CE-B655176C90AA}" destId="{DBF664AE-8E85-41A1-A852-903FAE5ACDD3}" srcOrd="0" destOrd="0" presId="urn:microsoft.com/office/officeart/2018/2/layout/IconVerticalSolidList"/>
    <dgm:cxn modelId="{D6B8A7A2-6E35-4CFF-A32E-7C462C873DC9}" type="presParOf" srcId="{739C74B5-B6C5-4C48-B0CE-B655176C90AA}" destId="{2F54E9EC-720C-4263-AF90-14C367B3BCA0}" srcOrd="1" destOrd="0" presId="urn:microsoft.com/office/officeart/2018/2/layout/IconVerticalSolidList"/>
    <dgm:cxn modelId="{F7BAE70E-6C02-4F7D-8B13-4BD309C62ACB}" type="presParOf" srcId="{739C74B5-B6C5-4C48-B0CE-B655176C90AA}" destId="{021981B6-D985-4758-8E0F-1F08EA663190}" srcOrd="2" destOrd="0" presId="urn:microsoft.com/office/officeart/2018/2/layout/IconVerticalSolidList"/>
    <dgm:cxn modelId="{B768552B-A339-4762-9E95-361F26048C81}" type="presParOf" srcId="{739C74B5-B6C5-4C48-B0CE-B655176C90AA}" destId="{E27ED044-FCF3-4E93-A27C-C0A01C2B2D36}" srcOrd="3" destOrd="0" presId="urn:microsoft.com/office/officeart/2018/2/layout/IconVerticalSolidList"/>
    <dgm:cxn modelId="{E8DF2D8B-9A1E-4456-9B39-F4FE53B2E102}" type="presParOf" srcId="{12F60C63-E44E-498D-9DA8-5A3B4ABB9501}" destId="{7BBAAF42-6DC4-4546-9882-FB32F2C94499}" srcOrd="5" destOrd="0" presId="urn:microsoft.com/office/officeart/2018/2/layout/IconVerticalSolidList"/>
    <dgm:cxn modelId="{55F529C3-0315-4BFD-A131-2CB2E8327839}" type="presParOf" srcId="{12F60C63-E44E-498D-9DA8-5A3B4ABB9501}" destId="{6C4F703D-F1A1-491D-A42A-D5001C522FDD}" srcOrd="6" destOrd="0" presId="urn:microsoft.com/office/officeart/2018/2/layout/IconVerticalSolidList"/>
    <dgm:cxn modelId="{994A7355-17E5-4C21-A545-C79A2A27F019}" type="presParOf" srcId="{6C4F703D-F1A1-491D-A42A-D5001C522FDD}" destId="{8A384112-BF9C-498B-BB6E-9A9ED3A9F9A0}" srcOrd="0" destOrd="0" presId="urn:microsoft.com/office/officeart/2018/2/layout/IconVerticalSolidList"/>
    <dgm:cxn modelId="{460EF3CD-3C36-4915-8D9C-F5BF337AF9BE}" type="presParOf" srcId="{6C4F703D-F1A1-491D-A42A-D5001C522FDD}" destId="{1BCA0828-DAB6-406A-ABA0-39517DAD1523}" srcOrd="1" destOrd="0" presId="urn:microsoft.com/office/officeart/2018/2/layout/IconVerticalSolidList"/>
    <dgm:cxn modelId="{70FB8DAC-4FCA-4D04-90B7-083008DE42F5}" type="presParOf" srcId="{6C4F703D-F1A1-491D-A42A-D5001C522FDD}" destId="{3F45A676-4439-4481-AD3C-BD6354D734F7}" srcOrd="2" destOrd="0" presId="urn:microsoft.com/office/officeart/2018/2/layout/IconVerticalSolidList"/>
    <dgm:cxn modelId="{1CED1118-E614-4B5A-B601-19CD6D220A5C}" type="presParOf" srcId="{6C4F703D-F1A1-491D-A42A-D5001C522FDD}" destId="{1EF060C0-1BD9-4E79-9A61-F388473878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B8DB3F-9FBE-4978-BB35-9CD09EE1B8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DF743E-2ED8-45CD-B49C-98EEC156E3A1}">
      <dgm:prSet custT="1"/>
      <dgm:spPr/>
      <dgm:t>
        <a:bodyPr/>
        <a:lstStyle/>
        <a:p>
          <a:r>
            <a:rPr lang="en-GB" sz="2000" noProof="0" dirty="0"/>
            <a:t>Study Area Specific Data</a:t>
          </a:r>
        </a:p>
      </dgm:t>
    </dgm:pt>
    <dgm:pt modelId="{17F02FB2-3EC7-435C-B0A4-79A61DAE1A58}" type="parTrans" cxnId="{5B19D9F0-4993-4E44-930B-77E55F649828}">
      <dgm:prSet/>
      <dgm:spPr/>
      <dgm:t>
        <a:bodyPr/>
        <a:lstStyle/>
        <a:p>
          <a:endParaRPr lang="en-US"/>
        </a:p>
      </dgm:t>
    </dgm:pt>
    <dgm:pt modelId="{50D09111-E68C-4740-B812-4034DF0F6E15}" type="sibTrans" cxnId="{5B19D9F0-4993-4E44-930B-77E55F649828}">
      <dgm:prSet/>
      <dgm:spPr/>
      <dgm:t>
        <a:bodyPr/>
        <a:lstStyle/>
        <a:p>
          <a:endParaRPr lang="en-US"/>
        </a:p>
      </dgm:t>
    </dgm:pt>
    <dgm:pt modelId="{28D407EF-E508-4CD0-AACB-37207A1A4FAB}">
      <dgm:prSet custT="1"/>
      <dgm:spPr/>
      <dgm:t>
        <a:bodyPr/>
        <a:lstStyle/>
        <a:p>
          <a:r>
            <a:rPr lang="en-GB" sz="2000" noProof="0" dirty="0"/>
            <a:t>Dutch Building Standards</a:t>
          </a:r>
        </a:p>
      </dgm:t>
    </dgm:pt>
    <dgm:pt modelId="{7339CC23-EDB0-4BAD-93F1-1054FF97AB69}" type="parTrans" cxnId="{0BEAD47A-E7F7-4419-BE6A-F9CA5710196D}">
      <dgm:prSet/>
      <dgm:spPr/>
      <dgm:t>
        <a:bodyPr/>
        <a:lstStyle/>
        <a:p>
          <a:endParaRPr lang="en-US"/>
        </a:p>
      </dgm:t>
    </dgm:pt>
    <dgm:pt modelId="{55257B7D-13E2-4102-B246-9CF788605BF7}" type="sibTrans" cxnId="{0BEAD47A-E7F7-4419-BE6A-F9CA5710196D}">
      <dgm:prSet/>
      <dgm:spPr/>
      <dgm:t>
        <a:bodyPr/>
        <a:lstStyle/>
        <a:p>
          <a:endParaRPr lang="en-US"/>
        </a:p>
      </dgm:t>
    </dgm:pt>
    <dgm:pt modelId="{4B4BB878-2C21-4E8B-961B-6C6D6FABEA80}">
      <dgm:prSet custT="1"/>
      <dgm:spPr/>
      <dgm:t>
        <a:bodyPr/>
        <a:lstStyle/>
        <a:p>
          <a:r>
            <a:rPr lang="en-GB" sz="2000" noProof="0" dirty="0"/>
            <a:t>Proxy</a:t>
          </a:r>
        </a:p>
      </dgm:t>
    </dgm:pt>
    <dgm:pt modelId="{8E755C1E-871E-436D-B8FB-E13C2845F1C5}" type="parTrans" cxnId="{2DF5FD2F-E55C-4C4A-8B0A-3B4518D8B975}">
      <dgm:prSet/>
      <dgm:spPr/>
      <dgm:t>
        <a:bodyPr/>
        <a:lstStyle/>
        <a:p>
          <a:endParaRPr lang="en-US"/>
        </a:p>
      </dgm:t>
    </dgm:pt>
    <dgm:pt modelId="{46543FBD-ADE1-4110-BCC6-5C0BCBF71131}" type="sibTrans" cxnId="{2DF5FD2F-E55C-4C4A-8B0A-3B4518D8B975}">
      <dgm:prSet/>
      <dgm:spPr/>
      <dgm:t>
        <a:bodyPr/>
        <a:lstStyle/>
        <a:p>
          <a:endParaRPr lang="en-US"/>
        </a:p>
      </dgm:t>
    </dgm:pt>
    <dgm:pt modelId="{2DED3734-3BE8-4AA7-B5F2-A30CFD6C9F57}">
      <dgm:prSet custT="1"/>
      <dgm:spPr/>
      <dgm:t>
        <a:bodyPr/>
        <a:lstStyle/>
        <a:p>
          <a:r>
            <a:rPr lang="en-GB" sz="2000" noProof="0" dirty="0"/>
            <a:t>Public Transport</a:t>
          </a:r>
        </a:p>
      </dgm:t>
    </dgm:pt>
    <dgm:pt modelId="{E86B5CE9-9090-486C-A1CB-156207231F7A}" type="parTrans" cxnId="{72C232C6-BAE4-4647-A424-5A211DB537F5}">
      <dgm:prSet/>
      <dgm:spPr/>
      <dgm:t>
        <a:bodyPr/>
        <a:lstStyle/>
        <a:p>
          <a:endParaRPr lang="en-US"/>
        </a:p>
      </dgm:t>
    </dgm:pt>
    <dgm:pt modelId="{8C1B3965-9825-4ABB-A517-4C29794209FD}" type="sibTrans" cxnId="{72C232C6-BAE4-4647-A424-5A211DB537F5}">
      <dgm:prSet/>
      <dgm:spPr/>
      <dgm:t>
        <a:bodyPr/>
        <a:lstStyle/>
        <a:p>
          <a:endParaRPr lang="en-US"/>
        </a:p>
      </dgm:t>
    </dgm:pt>
    <dgm:pt modelId="{12F60C63-E44E-498D-9DA8-5A3B4ABB9501}" type="pres">
      <dgm:prSet presAssocID="{57B8DB3F-9FBE-4978-BB35-9CD09EE1B8D3}" presName="root" presStyleCnt="0">
        <dgm:presLayoutVars>
          <dgm:dir/>
          <dgm:resizeHandles val="exact"/>
        </dgm:presLayoutVars>
      </dgm:prSet>
      <dgm:spPr/>
    </dgm:pt>
    <dgm:pt modelId="{CEC1BBA9-D291-4175-9C3E-26F450C55D91}" type="pres">
      <dgm:prSet presAssocID="{6EDF743E-2ED8-45CD-B49C-98EEC156E3A1}" presName="compNode" presStyleCnt="0"/>
      <dgm:spPr/>
    </dgm:pt>
    <dgm:pt modelId="{DBE878A5-FEB5-4405-9B88-C6CE28285F02}" type="pres">
      <dgm:prSet presAssocID="{6EDF743E-2ED8-45CD-B49C-98EEC156E3A1}" presName="bgRect" presStyleLbl="bgShp" presStyleIdx="0" presStyleCnt="4"/>
      <dgm:spPr/>
    </dgm:pt>
    <dgm:pt modelId="{9EAD5670-E389-4C98-9EC6-22E1EA0F5DD6}" type="pres">
      <dgm:prSet presAssocID="{6EDF743E-2ED8-45CD-B49C-98EEC156E3A1}" presName="iconRect" presStyleLbl="node1" presStyleIdx="0" presStyleCnt="4" custLinFactNeighborX="-41392" custLinFactNeighborY="-72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6615831-C094-4875-A16E-A93346629132}" type="pres">
      <dgm:prSet presAssocID="{6EDF743E-2ED8-45CD-B49C-98EEC156E3A1}" presName="spaceRect" presStyleCnt="0"/>
      <dgm:spPr/>
    </dgm:pt>
    <dgm:pt modelId="{EFB78432-7D84-43ED-922E-82CBE042FE32}" type="pres">
      <dgm:prSet presAssocID="{6EDF743E-2ED8-45CD-B49C-98EEC156E3A1}" presName="parTx" presStyleLbl="revTx" presStyleIdx="0" presStyleCnt="4" custLinFactNeighborX="-12272" custLinFactNeighborY="-197">
        <dgm:presLayoutVars>
          <dgm:chMax val="0"/>
          <dgm:chPref val="0"/>
        </dgm:presLayoutVars>
      </dgm:prSet>
      <dgm:spPr/>
    </dgm:pt>
    <dgm:pt modelId="{5C8E521E-E90D-47D8-914A-856BDD276340}" type="pres">
      <dgm:prSet presAssocID="{50D09111-E68C-4740-B812-4034DF0F6E15}" presName="sibTrans" presStyleCnt="0"/>
      <dgm:spPr/>
    </dgm:pt>
    <dgm:pt modelId="{B66A270E-684B-4612-904C-F6E3F3DFB408}" type="pres">
      <dgm:prSet presAssocID="{28D407EF-E508-4CD0-AACB-37207A1A4FAB}" presName="compNode" presStyleCnt="0"/>
      <dgm:spPr/>
    </dgm:pt>
    <dgm:pt modelId="{F2D2F713-0320-4599-A693-E21C6EFA901B}" type="pres">
      <dgm:prSet presAssocID="{28D407EF-E508-4CD0-AACB-37207A1A4FAB}" presName="bgRect" presStyleLbl="bgShp" presStyleIdx="1" presStyleCnt="4"/>
      <dgm:spPr/>
    </dgm:pt>
    <dgm:pt modelId="{96F96A81-2680-4CC5-8620-33D0C1D1C70B}" type="pres">
      <dgm:prSet presAssocID="{28D407EF-E508-4CD0-AACB-37207A1A4FAB}" presName="iconRect" presStyleLbl="node1" presStyleIdx="1" presStyleCnt="4" custLinFactNeighborX="-41392" custLinFactNeighborY="-7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32A822A8-1AF7-45A5-9AEC-70E596303FC0}" type="pres">
      <dgm:prSet presAssocID="{28D407EF-E508-4CD0-AACB-37207A1A4FAB}" presName="spaceRect" presStyleCnt="0"/>
      <dgm:spPr/>
    </dgm:pt>
    <dgm:pt modelId="{AE65F43A-6561-4FD0-BE47-0652B5509CA8}" type="pres">
      <dgm:prSet presAssocID="{28D407EF-E508-4CD0-AACB-37207A1A4FAB}" presName="parTx" presStyleLbl="revTx" presStyleIdx="1" presStyleCnt="4" custLinFactNeighborX="-12272" custLinFactNeighborY="-197">
        <dgm:presLayoutVars>
          <dgm:chMax val="0"/>
          <dgm:chPref val="0"/>
        </dgm:presLayoutVars>
      </dgm:prSet>
      <dgm:spPr/>
    </dgm:pt>
    <dgm:pt modelId="{0F612400-F650-4DDF-9E6E-76B632C35268}" type="pres">
      <dgm:prSet presAssocID="{55257B7D-13E2-4102-B246-9CF788605BF7}" presName="sibTrans" presStyleCnt="0"/>
      <dgm:spPr/>
    </dgm:pt>
    <dgm:pt modelId="{739C74B5-B6C5-4C48-B0CE-B655176C90AA}" type="pres">
      <dgm:prSet presAssocID="{4B4BB878-2C21-4E8B-961B-6C6D6FABEA80}" presName="compNode" presStyleCnt="0"/>
      <dgm:spPr/>
    </dgm:pt>
    <dgm:pt modelId="{DBF664AE-8E85-41A1-A852-903FAE5ACDD3}" type="pres">
      <dgm:prSet presAssocID="{4B4BB878-2C21-4E8B-961B-6C6D6FABEA80}" presName="bgRect" presStyleLbl="bgShp" presStyleIdx="2" presStyleCnt="4"/>
      <dgm:spPr/>
    </dgm:pt>
    <dgm:pt modelId="{2F54E9EC-720C-4263-AF90-14C367B3BCA0}" type="pres">
      <dgm:prSet presAssocID="{4B4BB878-2C21-4E8B-961B-6C6D6FABEA80}" presName="iconRect" presStyleLbl="node1" presStyleIdx="2" presStyleCnt="4" custLinFactNeighborX="-41392" custLinFactNeighborY="-724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taurant with solid fill"/>
        </a:ext>
      </dgm:extLst>
    </dgm:pt>
    <dgm:pt modelId="{021981B6-D985-4758-8E0F-1F08EA663190}" type="pres">
      <dgm:prSet presAssocID="{4B4BB878-2C21-4E8B-961B-6C6D6FABEA80}" presName="spaceRect" presStyleCnt="0"/>
      <dgm:spPr/>
    </dgm:pt>
    <dgm:pt modelId="{E27ED044-FCF3-4E93-A27C-C0A01C2B2D36}" type="pres">
      <dgm:prSet presAssocID="{4B4BB878-2C21-4E8B-961B-6C6D6FABEA80}" presName="parTx" presStyleLbl="revTx" presStyleIdx="2" presStyleCnt="4" custLinFactNeighborX="-12272" custLinFactNeighborY="-197">
        <dgm:presLayoutVars>
          <dgm:chMax val="0"/>
          <dgm:chPref val="0"/>
        </dgm:presLayoutVars>
      </dgm:prSet>
      <dgm:spPr/>
    </dgm:pt>
    <dgm:pt modelId="{7BBAAF42-6DC4-4546-9882-FB32F2C94499}" type="pres">
      <dgm:prSet presAssocID="{46543FBD-ADE1-4110-BCC6-5C0BCBF71131}" presName="sibTrans" presStyleCnt="0"/>
      <dgm:spPr/>
    </dgm:pt>
    <dgm:pt modelId="{6C4F703D-F1A1-491D-A42A-D5001C522FDD}" type="pres">
      <dgm:prSet presAssocID="{2DED3734-3BE8-4AA7-B5F2-A30CFD6C9F57}" presName="compNode" presStyleCnt="0"/>
      <dgm:spPr/>
    </dgm:pt>
    <dgm:pt modelId="{8A384112-BF9C-498B-BB6E-9A9ED3A9F9A0}" type="pres">
      <dgm:prSet presAssocID="{2DED3734-3BE8-4AA7-B5F2-A30CFD6C9F57}" presName="bgRect" presStyleLbl="bgShp" presStyleIdx="3" presStyleCnt="4" custLinFactNeighborX="-1245" custLinFactNeighborY="3684"/>
      <dgm:spPr/>
    </dgm:pt>
    <dgm:pt modelId="{1BCA0828-DAB6-406A-ABA0-39517DAD1523}" type="pres">
      <dgm:prSet presAssocID="{2DED3734-3BE8-4AA7-B5F2-A30CFD6C9F57}" presName="iconRect" presStyleLbl="node1" presStyleIdx="3" presStyleCnt="4" custLinFactNeighborX="-41392" custLinFactNeighborY="-724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3F45A676-4439-4481-AD3C-BD6354D734F7}" type="pres">
      <dgm:prSet presAssocID="{2DED3734-3BE8-4AA7-B5F2-A30CFD6C9F57}" presName="spaceRect" presStyleCnt="0"/>
      <dgm:spPr/>
    </dgm:pt>
    <dgm:pt modelId="{1EF060C0-1BD9-4E79-9A61-F3884738785D}" type="pres">
      <dgm:prSet presAssocID="{2DED3734-3BE8-4AA7-B5F2-A30CFD6C9F57}" presName="parTx" presStyleLbl="revTx" presStyleIdx="3" presStyleCnt="4" custLinFactNeighborX="-12272" custLinFactNeighborY="-197">
        <dgm:presLayoutVars>
          <dgm:chMax val="0"/>
          <dgm:chPref val="0"/>
        </dgm:presLayoutVars>
      </dgm:prSet>
      <dgm:spPr/>
    </dgm:pt>
  </dgm:ptLst>
  <dgm:cxnLst>
    <dgm:cxn modelId="{2DF5FD2F-E55C-4C4A-8B0A-3B4518D8B975}" srcId="{57B8DB3F-9FBE-4978-BB35-9CD09EE1B8D3}" destId="{4B4BB878-2C21-4E8B-961B-6C6D6FABEA80}" srcOrd="2" destOrd="0" parTransId="{8E755C1E-871E-436D-B8FB-E13C2845F1C5}" sibTransId="{46543FBD-ADE1-4110-BCC6-5C0BCBF71131}"/>
    <dgm:cxn modelId="{0BEAD47A-E7F7-4419-BE6A-F9CA5710196D}" srcId="{57B8DB3F-9FBE-4978-BB35-9CD09EE1B8D3}" destId="{28D407EF-E508-4CD0-AACB-37207A1A4FAB}" srcOrd="1" destOrd="0" parTransId="{7339CC23-EDB0-4BAD-93F1-1054FF97AB69}" sibTransId="{55257B7D-13E2-4102-B246-9CF788605BF7}"/>
    <dgm:cxn modelId="{A57D5B84-0DC9-4791-8258-2F451CE6BB8C}" type="presOf" srcId="{2DED3734-3BE8-4AA7-B5F2-A30CFD6C9F57}" destId="{1EF060C0-1BD9-4E79-9A61-F3884738785D}" srcOrd="0" destOrd="0" presId="urn:microsoft.com/office/officeart/2018/2/layout/IconVerticalSolidList"/>
    <dgm:cxn modelId="{CE17A1A0-28E0-48F4-B7E1-B6615C1C9FF3}" type="presOf" srcId="{57B8DB3F-9FBE-4978-BB35-9CD09EE1B8D3}" destId="{12F60C63-E44E-498D-9DA8-5A3B4ABB9501}" srcOrd="0" destOrd="0" presId="urn:microsoft.com/office/officeart/2018/2/layout/IconVerticalSolidList"/>
    <dgm:cxn modelId="{72C232C6-BAE4-4647-A424-5A211DB537F5}" srcId="{57B8DB3F-9FBE-4978-BB35-9CD09EE1B8D3}" destId="{2DED3734-3BE8-4AA7-B5F2-A30CFD6C9F57}" srcOrd="3" destOrd="0" parTransId="{E86B5CE9-9090-486C-A1CB-156207231F7A}" sibTransId="{8C1B3965-9825-4ABB-A517-4C29794209FD}"/>
    <dgm:cxn modelId="{504717CF-23F0-48B6-ACA1-BEA8190A94E4}" type="presOf" srcId="{6EDF743E-2ED8-45CD-B49C-98EEC156E3A1}" destId="{EFB78432-7D84-43ED-922E-82CBE042FE32}" srcOrd="0" destOrd="0" presId="urn:microsoft.com/office/officeart/2018/2/layout/IconVerticalSolidList"/>
    <dgm:cxn modelId="{418175DB-E423-47E5-B776-326127EF9215}" type="presOf" srcId="{4B4BB878-2C21-4E8B-961B-6C6D6FABEA80}" destId="{E27ED044-FCF3-4E93-A27C-C0A01C2B2D36}" srcOrd="0" destOrd="0" presId="urn:microsoft.com/office/officeart/2018/2/layout/IconVerticalSolidList"/>
    <dgm:cxn modelId="{8548AEE7-EF60-44C0-8E0E-547993438477}" type="presOf" srcId="{28D407EF-E508-4CD0-AACB-37207A1A4FAB}" destId="{AE65F43A-6561-4FD0-BE47-0652B5509CA8}" srcOrd="0" destOrd="0" presId="urn:microsoft.com/office/officeart/2018/2/layout/IconVerticalSolidList"/>
    <dgm:cxn modelId="{5B19D9F0-4993-4E44-930B-77E55F649828}" srcId="{57B8DB3F-9FBE-4978-BB35-9CD09EE1B8D3}" destId="{6EDF743E-2ED8-45CD-B49C-98EEC156E3A1}" srcOrd="0" destOrd="0" parTransId="{17F02FB2-3EC7-435C-B0A4-79A61DAE1A58}" sibTransId="{50D09111-E68C-4740-B812-4034DF0F6E15}"/>
    <dgm:cxn modelId="{B9A6C29A-2698-4EAE-BFC9-678685F38814}" type="presParOf" srcId="{12F60C63-E44E-498D-9DA8-5A3B4ABB9501}" destId="{CEC1BBA9-D291-4175-9C3E-26F450C55D91}" srcOrd="0" destOrd="0" presId="urn:microsoft.com/office/officeart/2018/2/layout/IconVerticalSolidList"/>
    <dgm:cxn modelId="{5CA7A233-FE94-46F4-A99F-296880B72D7C}" type="presParOf" srcId="{CEC1BBA9-D291-4175-9C3E-26F450C55D91}" destId="{DBE878A5-FEB5-4405-9B88-C6CE28285F02}" srcOrd="0" destOrd="0" presId="urn:microsoft.com/office/officeart/2018/2/layout/IconVerticalSolidList"/>
    <dgm:cxn modelId="{AAA7AAE5-2BD3-4BD3-B3C4-94EF852E124D}" type="presParOf" srcId="{CEC1BBA9-D291-4175-9C3E-26F450C55D91}" destId="{9EAD5670-E389-4C98-9EC6-22E1EA0F5DD6}" srcOrd="1" destOrd="0" presId="urn:microsoft.com/office/officeart/2018/2/layout/IconVerticalSolidList"/>
    <dgm:cxn modelId="{B6EE64D9-F31D-4DD5-96FB-89CD6A40EE9F}" type="presParOf" srcId="{CEC1BBA9-D291-4175-9C3E-26F450C55D91}" destId="{A6615831-C094-4875-A16E-A93346629132}" srcOrd="2" destOrd="0" presId="urn:microsoft.com/office/officeart/2018/2/layout/IconVerticalSolidList"/>
    <dgm:cxn modelId="{3F51FD08-93E4-49F9-AF1D-CD969439677F}" type="presParOf" srcId="{CEC1BBA9-D291-4175-9C3E-26F450C55D91}" destId="{EFB78432-7D84-43ED-922E-82CBE042FE32}" srcOrd="3" destOrd="0" presId="urn:microsoft.com/office/officeart/2018/2/layout/IconVerticalSolidList"/>
    <dgm:cxn modelId="{CF5F0411-E317-4F57-9B0C-3B89B77C6D8C}" type="presParOf" srcId="{12F60C63-E44E-498D-9DA8-5A3B4ABB9501}" destId="{5C8E521E-E90D-47D8-914A-856BDD276340}" srcOrd="1" destOrd="0" presId="urn:microsoft.com/office/officeart/2018/2/layout/IconVerticalSolidList"/>
    <dgm:cxn modelId="{7DCEFE8B-3A04-438A-A0A8-9CDD8CDBDD6F}" type="presParOf" srcId="{12F60C63-E44E-498D-9DA8-5A3B4ABB9501}" destId="{B66A270E-684B-4612-904C-F6E3F3DFB408}" srcOrd="2" destOrd="0" presId="urn:microsoft.com/office/officeart/2018/2/layout/IconVerticalSolidList"/>
    <dgm:cxn modelId="{105FFF83-1D48-4C6D-8288-37C99FFFF864}" type="presParOf" srcId="{B66A270E-684B-4612-904C-F6E3F3DFB408}" destId="{F2D2F713-0320-4599-A693-E21C6EFA901B}" srcOrd="0" destOrd="0" presId="urn:microsoft.com/office/officeart/2018/2/layout/IconVerticalSolidList"/>
    <dgm:cxn modelId="{C1A1E211-5E20-41FD-9F01-5BE2A7D2973B}" type="presParOf" srcId="{B66A270E-684B-4612-904C-F6E3F3DFB408}" destId="{96F96A81-2680-4CC5-8620-33D0C1D1C70B}" srcOrd="1" destOrd="0" presId="urn:microsoft.com/office/officeart/2018/2/layout/IconVerticalSolidList"/>
    <dgm:cxn modelId="{4BDB6499-8B07-45D5-9AF9-4112D983A15A}" type="presParOf" srcId="{B66A270E-684B-4612-904C-F6E3F3DFB408}" destId="{32A822A8-1AF7-45A5-9AEC-70E596303FC0}" srcOrd="2" destOrd="0" presId="urn:microsoft.com/office/officeart/2018/2/layout/IconVerticalSolidList"/>
    <dgm:cxn modelId="{2BED5EEF-351C-40C6-BD53-D1F5746FCF4C}" type="presParOf" srcId="{B66A270E-684B-4612-904C-F6E3F3DFB408}" destId="{AE65F43A-6561-4FD0-BE47-0652B5509CA8}" srcOrd="3" destOrd="0" presId="urn:microsoft.com/office/officeart/2018/2/layout/IconVerticalSolidList"/>
    <dgm:cxn modelId="{FADC732F-A4CC-4618-8545-FA6B2CB19EE3}" type="presParOf" srcId="{12F60C63-E44E-498D-9DA8-5A3B4ABB9501}" destId="{0F612400-F650-4DDF-9E6E-76B632C35268}" srcOrd="3" destOrd="0" presId="urn:microsoft.com/office/officeart/2018/2/layout/IconVerticalSolidList"/>
    <dgm:cxn modelId="{5E1E742A-5D35-4014-9DD5-D60DA87D9919}" type="presParOf" srcId="{12F60C63-E44E-498D-9DA8-5A3B4ABB9501}" destId="{739C74B5-B6C5-4C48-B0CE-B655176C90AA}" srcOrd="4" destOrd="0" presId="urn:microsoft.com/office/officeart/2018/2/layout/IconVerticalSolidList"/>
    <dgm:cxn modelId="{7737CAED-A33A-403D-9955-A9736B08F84C}" type="presParOf" srcId="{739C74B5-B6C5-4C48-B0CE-B655176C90AA}" destId="{DBF664AE-8E85-41A1-A852-903FAE5ACDD3}" srcOrd="0" destOrd="0" presId="urn:microsoft.com/office/officeart/2018/2/layout/IconVerticalSolidList"/>
    <dgm:cxn modelId="{D6B8A7A2-6E35-4CFF-A32E-7C462C873DC9}" type="presParOf" srcId="{739C74B5-B6C5-4C48-B0CE-B655176C90AA}" destId="{2F54E9EC-720C-4263-AF90-14C367B3BCA0}" srcOrd="1" destOrd="0" presId="urn:microsoft.com/office/officeart/2018/2/layout/IconVerticalSolidList"/>
    <dgm:cxn modelId="{F7BAE70E-6C02-4F7D-8B13-4BD309C62ACB}" type="presParOf" srcId="{739C74B5-B6C5-4C48-B0CE-B655176C90AA}" destId="{021981B6-D985-4758-8E0F-1F08EA663190}" srcOrd="2" destOrd="0" presId="urn:microsoft.com/office/officeart/2018/2/layout/IconVerticalSolidList"/>
    <dgm:cxn modelId="{B768552B-A339-4762-9E95-361F26048C81}" type="presParOf" srcId="{739C74B5-B6C5-4C48-B0CE-B655176C90AA}" destId="{E27ED044-FCF3-4E93-A27C-C0A01C2B2D36}" srcOrd="3" destOrd="0" presId="urn:microsoft.com/office/officeart/2018/2/layout/IconVerticalSolidList"/>
    <dgm:cxn modelId="{E8DF2D8B-9A1E-4456-9B39-F4FE53B2E102}" type="presParOf" srcId="{12F60C63-E44E-498D-9DA8-5A3B4ABB9501}" destId="{7BBAAF42-6DC4-4546-9882-FB32F2C94499}" srcOrd="5" destOrd="0" presId="urn:microsoft.com/office/officeart/2018/2/layout/IconVerticalSolidList"/>
    <dgm:cxn modelId="{55F529C3-0315-4BFD-A131-2CB2E8327839}" type="presParOf" srcId="{12F60C63-E44E-498D-9DA8-5A3B4ABB9501}" destId="{6C4F703D-F1A1-491D-A42A-D5001C522FDD}" srcOrd="6" destOrd="0" presId="urn:microsoft.com/office/officeart/2018/2/layout/IconVerticalSolidList"/>
    <dgm:cxn modelId="{994A7355-17E5-4C21-A545-C79A2A27F019}" type="presParOf" srcId="{6C4F703D-F1A1-491D-A42A-D5001C522FDD}" destId="{8A384112-BF9C-498B-BB6E-9A9ED3A9F9A0}" srcOrd="0" destOrd="0" presId="urn:microsoft.com/office/officeart/2018/2/layout/IconVerticalSolidList"/>
    <dgm:cxn modelId="{460EF3CD-3C36-4915-8D9C-F5BF337AF9BE}" type="presParOf" srcId="{6C4F703D-F1A1-491D-A42A-D5001C522FDD}" destId="{1BCA0828-DAB6-406A-ABA0-39517DAD1523}" srcOrd="1" destOrd="0" presId="urn:microsoft.com/office/officeart/2018/2/layout/IconVerticalSolidList"/>
    <dgm:cxn modelId="{70FB8DAC-4FCA-4D04-90B7-083008DE42F5}" type="presParOf" srcId="{6C4F703D-F1A1-491D-A42A-D5001C522FDD}" destId="{3F45A676-4439-4481-AD3C-BD6354D734F7}" srcOrd="2" destOrd="0" presId="urn:microsoft.com/office/officeart/2018/2/layout/IconVerticalSolidList"/>
    <dgm:cxn modelId="{1CED1118-E614-4B5A-B601-19CD6D220A5C}" type="presParOf" srcId="{6C4F703D-F1A1-491D-A42A-D5001C522FDD}" destId="{1EF060C0-1BD9-4E79-9A61-F388473878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D05DA-C6FF-424B-B970-09C4BC6843E1}">
      <dsp:nvSpPr>
        <dsp:cNvPr id="0" name=""/>
        <dsp:cNvSpPr/>
      </dsp:nvSpPr>
      <dsp:spPr>
        <a:xfrm>
          <a:off x="1212569"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DF9E5-A910-454D-B3BB-F326F6136AE9}">
      <dsp:nvSpPr>
        <dsp:cNvPr id="0" name=""/>
        <dsp:cNvSpPr/>
      </dsp:nvSpPr>
      <dsp:spPr>
        <a:xfrm>
          <a:off x="395520"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Problem</a:t>
          </a:r>
        </a:p>
        <a:p>
          <a:pPr marL="0" lvl="0" indent="0" algn="ctr" defTabSz="800100">
            <a:lnSpc>
              <a:spcPct val="100000"/>
            </a:lnSpc>
            <a:spcBef>
              <a:spcPct val="0"/>
            </a:spcBef>
            <a:spcAft>
              <a:spcPct val="35000"/>
            </a:spcAft>
            <a:buNone/>
          </a:pPr>
          <a:r>
            <a:rPr lang="en-GB" sz="1800" kern="1200" noProof="0" dirty="0"/>
            <a:t> Strain on accessibility due to urbanization</a:t>
          </a:r>
        </a:p>
      </dsp:txBody>
      <dsp:txXfrm>
        <a:off x="395520" y="3129482"/>
        <a:ext cx="2889450" cy="1221855"/>
      </dsp:txXfrm>
    </dsp:sp>
    <dsp:sp modelId="{55596E3B-087A-4CC4-95CC-33AF129B4DA3}">
      <dsp:nvSpPr>
        <dsp:cNvPr id="0" name=""/>
        <dsp:cNvSpPr/>
      </dsp:nvSpPr>
      <dsp:spPr>
        <a:xfrm>
          <a:off x="4607673"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EC43D-C282-446E-A0C1-A5EA98B41781}">
      <dsp:nvSpPr>
        <dsp:cNvPr id="0" name=""/>
        <dsp:cNvSpPr/>
      </dsp:nvSpPr>
      <dsp:spPr>
        <a:xfrm>
          <a:off x="3790623"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Solution</a:t>
          </a:r>
        </a:p>
        <a:p>
          <a:pPr marL="0" lvl="0" indent="0" algn="ctr" defTabSz="800100">
            <a:lnSpc>
              <a:spcPct val="100000"/>
            </a:lnSpc>
            <a:spcBef>
              <a:spcPct val="0"/>
            </a:spcBef>
            <a:spcAft>
              <a:spcPct val="35000"/>
            </a:spcAft>
            <a:buNone/>
          </a:pPr>
          <a:r>
            <a:rPr lang="en-GB" sz="1800" kern="1200" noProof="0" dirty="0"/>
            <a:t>Low traffic areas</a:t>
          </a:r>
        </a:p>
      </dsp:txBody>
      <dsp:txXfrm>
        <a:off x="3790623" y="3129482"/>
        <a:ext cx="2889450" cy="1221855"/>
      </dsp:txXfrm>
    </dsp:sp>
    <dsp:sp modelId="{2A5BA850-C410-4B18-AF7B-FE3EE2A4448E}">
      <dsp:nvSpPr>
        <dsp:cNvPr id="0" name=""/>
        <dsp:cNvSpPr/>
      </dsp:nvSpPr>
      <dsp:spPr>
        <a:xfrm>
          <a:off x="8002777"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27376-E940-4055-95D7-1F826F63732D}">
      <dsp:nvSpPr>
        <dsp:cNvPr id="0" name=""/>
        <dsp:cNvSpPr/>
      </dsp:nvSpPr>
      <dsp:spPr>
        <a:xfrm>
          <a:off x="7185727"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Need for</a:t>
          </a:r>
        </a:p>
        <a:p>
          <a:pPr marL="0" lvl="0" indent="0" algn="ctr" defTabSz="800100">
            <a:lnSpc>
              <a:spcPct val="100000"/>
            </a:lnSpc>
            <a:spcBef>
              <a:spcPct val="0"/>
            </a:spcBef>
            <a:spcAft>
              <a:spcPct val="35000"/>
            </a:spcAft>
            <a:buNone/>
          </a:pPr>
          <a:r>
            <a:rPr lang="en-GB" sz="1800" kern="1200" noProof="0" dirty="0"/>
            <a:t>Detailed active mode modelling, for amenity placements and safe crossings</a:t>
          </a:r>
        </a:p>
      </dsp:txBody>
      <dsp:txXfrm>
        <a:off x="7185727" y="3129482"/>
        <a:ext cx="2889450" cy="1221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D05DA-C6FF-424B-B970-09C4BC6843E1}">
      <dsp:nvSpPr>
        <dsp:cNvPr id="0" name=""/>
        <dsp:cNvSpPr/>
      </dsp:nvSpPr>
      <dsp:spPr>
        <a:xfrm>
          <a:off x="1212569"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DF9E5-A910-454D-B3BB-F326F6136AE9}">
      <dsp:nvSpPr>
        <dsp:cNvPr id="0" name=""/>
        <dsp:cNvSpPr/>
      </dsp:nvSpPr>
      <dsp:spPr>
        <a:xfrm>
          <a:off x="395520"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Data Intensive</a:t>
          </a:r>
        </a:p>
        <a:p>
          <a:pPr marL="0" lvl="0" indent="0" algn="ctr" defTabSz="800100">
            <a:lnSpc>
              <a:spcPct val="100000"/>
            </a:lnSpc>
            <a:spcBef>
              <a:spcPct val="0"/>
            </a:spcBef>
            <a:spcAft>
              <a:spcPct val="35000"/>
            </a:spcAft>
            <a:buNone/>
          </a:pPr>
          <a:r>
            <a:rPr lang="en-GB" sz="1800" kern="1200" noProof="0" dirty="0"/>
            <a:t> Household surveys and pedestrian counts</a:t>
          </a:r>
        </a:p>
      </dsp:txBody>
      <dsp:txXfrm>
        <a:off x="395520" y="3129482"/>
        <a:ext cx="2889450" cy="1221855"/>
      </dsp:txXfrm>
    </dsp:sp>
    <dsp:sp modelId="{55596E3B-087A-4CC4-95CC-33AF129B4DA3}">
      <dsp:nvSpPr>
        <dsp:cNvPr id="0" name=""/>
        <dsp:cNvSpPr/>
      </dsp:nvSpPr>
      <dsp:spPr>
        <a:xfrm>
          <a:off x="4607673"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EC43D-C282-446E-A0C1-A5EA98B41781}">
      <dsp:nvSpPr>
        <dsp:cNvPr id="0" name=""/>
        <dsp:cNvSpPr/>
      </dsp:nvSpPr>
      <dsp:spPr>
        <a:xfrm>
          <a:off x="3790623"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Not Tailored to the Dutch Context</a:t>
          </a:r>
        </a:p>
        <a:p>
          <a:pPr marL="0" lvl="0" indent="0" algn="ctr" defTabSz="800100">
            <a:lnSpc>
              <a:spcPct val="100000"/>
            </a:lnSpc>
            <a:spcBef>
              <a:spcPct val="0"/>
            </a:spcBef>
            <a:spcAft>
              <a:spcPct val="35000"/>
            </a:spcAft>
            <a:buNone/>
          </a:pPr>
          <a:r>
            <a:rPr lang="en-GB" sz="1800" kern="1200" noProof="0" dirty="0"/>
            <a:t>And the intensive data is not available</a:t>
          </a:r>
        </a:p>
      </dsp:txBody>
      <dsp:txXfrm>
        <a:off x="3790623" y="3129482"/>
        <a:ext cx="2889450" cy="1221855"/>
      </dsp:txXfrm>
    </dsp:sp>
    <dsp:sp modelId="{2A5BA850-C410-4B18-AF7B-FE3EE2A4448E}">
      <dsp:nvSpPr>
        <dsp:cNvPr id="0" name=""/>
        <dsp:cNvSpPr/>
      </dsp:nvSpPr>
      <dsp:spPr>
        <a:xfrm>
          <a:off x="8002777" y="692072"/>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27376-E940-4055-95D7-1F826F63732D}">
      <dsp:nvSpPr>
        <dsp:cNvPr id="0" name=""/>
        <dsp:cNvSpPr/>
      </dsp:nvSpPr>
      <dsp:spPr>
        <a:xfrm>
          <a:off x="7185727" y="3129482"/>
          <a:ext cx="2889450"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Temporal and Spatial Resolution</a:t>
          </a:r>
        </a:p>
        <a:p>
          <a:pPr marL="0" lvl="0" indent="0" algn="ctr" defTabSz="800100">
            <a:lnSpc>
              <a:spcPct val="100000"/>
            </a:lnSpc>
            <a:spcBef>
              <a:spcPct val="0"/>
            </a:spcBef>
            <a:spcAft>
              <a:spcPct val="35000"/>
            </a:spcAft>
            <a:buNone/>
          </a:pPr>
          <a:r>
            <a:rPr lang="en-GB" sz="1800" kern="1200" noProof="0" dirty="0"/>
            <a:t>Insufficient for this study</a:t>
          </a:r>
        </a:p>
      </dsp:txBody>
      <dsp:txXfrm>
        <a:off x="7185727" y="3129482"/>
        <a:ext cx="2889450" cy="1221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D05DA-C6FF-424B-B970-09C4BC6843E1}">
      <dsp:nvSpPr>
        <dsp:cNvPr id="0" name=""/>
        <dsp:cNvSpPr/>
      </dsp:nvSpPr>
      <dsp:spPr>
        <a:xfrm>
          <a:off x="1212569" y="987197"/>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DF9E5-A910-454D-B3BB-F326F6136AE9}">
      <dsp:nvSpPr>
        <dsp:cNvPr id="0" name=""/>
        <dsp:cNvSpPr/>
      </dsp:nvSpPr>
      <dsp:spPr>
        <a:xfrm>
          <a:off x="395520" y="333689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Available Open Data</a:t>
          </a:r>
        </a:p>
      </dsp:txBody>
      <dsp:txXfrm>
        <a:off x="395520" y="3336895"/>
        <a:ext cx="2889450" cy="720000"/>
      </dsp:txXfrm>
    </dsp:sp>
    <dsp:sp modelId="{55596E3B-087A-4CC4-95CC-33AF129B4DA3}">
      <dsp:nvSpPr>
        <dsp:cNvPr id="0" name=""/>
        <dsp:cNvSpPr/>
      </dsp:nvSpPr>
      <dsp:spPr>
        <a:xfrm>
          <a:off x="4607673" y="987197"/>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EC43D-C282-446E-A0C1-A5EA98B41781}">
      <dsp:nvSpPr>
        <dsp:cNvPr id="0" name=""/>
        <dsp:cNvSpPr/>
      </dsp:nvSpPr>
      <dsp:spPr>
        <a:xfrm>
          <a:off x="3790623" y="333689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Dutch Urban Context</a:t>
          </a:r>
        </a:p>
      </dsp:txBody>
      <dsp:txXfrm>
        <a:off x="3790623" y="3336895"/>
        <a:ext cx="2889450" cy="720000"/>
      </dsp:txXfrm>
    </dsp:sp>
    <dsp:sp modelId="{2A5BA850-C410-4B18-AF7B-FE3EE2A4448E}">
      <dsp:nvSpPr>
        <dsp:cNvPr id="0" name=""/>
        <dsp:cNvSpPr/>
      </dsp:nvSpPr>
      <dsp:spPr>
        <a:xfrm>
          <a:off x="8002777" y="987197"/>
          <a:ext cx="1300252" cy="1300252"/>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27376-E940-4055-95D7-1F826F63732D}">
      <dsp:nvSpPr>
        <dsp:cNvPr id="0" name=""/>
        <dsp:cNvSpPr/>
      </dsp:nvSpPr>
      <dsp:spPr>
        <a:xfrm>
          <a:off x="7185727" y="333689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noProof="0" dirty="0"/>
            <a:t> Fine Spatial and Temporal Resolution</a:t>
          </a:r>
        </a:p>
      </dsp:txBody>
      <dsp:txXfrm>
        <a:off x="7185727" y="3336895"/>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878A5-FEB5-4405-9B88-C6CE28285F02}">
      <dsp:nvSpPr>
        <dsp:cNvPr id="0" name=""/>
        <dsp:cNvSpPr/>
      </dsp:nvSpPr>
      <dsp:spPr>
        <a:xfrm>
          <a:off x="0" y="2008"/>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D5670-E389-4C98-9EC6-22E1EA0F5DD6}">
      <dsp:nvSpPr>
        <dsp:cNvPr id="0" name=""/>
        <dsp:cNvSpPr/>
      </dsp:nvSpPr>
      <dsp:spPr>
        <a:xfrm>
          <a:off x="76203" y="190501"/>
          <a:ext cx="559989" cy="559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78432-7D84-43ED-922E-82CBE042FE32}">
      <dsp:nvSpPr>
        <dsp:cNvPr id="0" name=""/>
        <dsp:cNvSpPr/>
      </dsp:nvSpPr>
      <dsp:spPr>
        <a:xfrm>
          <a:off x="887796" y="3"/>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Study Area Specific Data</a:t>
          </a:r>
        </a:p>
      </dsp:txBody>
      <dsp:txXfrm>
        <a:off x="887796" y="3"/>
        <a:ext cx="2348272" cy="1018161"/>
      </dsp:txXfrm>
    </dsp:sp>
    <dsp:sp modelId="{F2D2F713-0320-4599-A693-E21C6EFA901B}">
      <dsp:nvSpPr>
        <dsp:cNvPr id="0" name=""/>
        <dsp:cNvSpPr/>
      </dsp:nvSpPr>
      <dsp:spPr>
        <a:xfrm>
          <a:off x="0" y="1274711"/>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F96A81-2680-4CC5-8620-33D0C1D1C70B}">
      <dsp:nvSpPr>
        <dsp:cNvPr id="0" name=""/>
        <dsp:cNvSpPr/>
      </dsp:nvSpPr>
      <dsp:spPr>
        <a:xfrm>
          <a:off x="76203" y="1463204"/>
          <a:ext cx="559989" cy="559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5F43A-6561-4FD0-BE47-0652B5509CA8}">
      <dsp:nvSpPr>
        <dsp:cNvPr id="0" name=""/>
        <dsp:cNvSpPr/>
      </dsp:nvSpPr>
      <dsp:spPr>
        <a:xfrm>
          <a:off x="887796" y="1272705"/>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Dutch Building Standards</a:t>
          </a:r>
        </a:p>
      </dsp:txBody>
      <dsp:txXfrm>
        <a:off x="887796" y="1272705"/>
        <a:ext cx="2348272" cy="1018161"/>
      </dsp:txXfrm>
    </dsp:sp>
    <dsp:sp modelId="{DBF664AE-8E85-41A1-A852-903FAE5ACDD3}">
      <dsp:nvSpPr>
        <dsp:cNvPr id="0" name=""/>
        <dsp:cNvSpPr/>
      </dsp:nvSpPr>
      <dsp:spPr>
        <a:xfrm>
          <a:off x="0" y="2547413"/>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4E9EC-720C-4263-AF90-14C367B3BCA0}">
      <dsp:nvSpPr>
        <dsp:cNvPr id="0" name=""/>
        <dsp:cNvSpPr/>
      </dsp:nvSpPr>
      <dsp:spPr>
        <a:xfrm>
          <a:off x="76203" y="2735906"/>
          <a:ext cx="559989" cy="559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ED044-FCF3-4E93-A27C-C0A01C2B2D36}">
      <dsp:nvSpPr>
        <dsp:cNvPr id="0" name=""/>
        <dsp:cNvSpPr/>
      </dsp:nvSpPr>
      <dsp:spPr>
        <a:xfrm>
          <a:off x="887796" y="2545407"/>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Proxy</a:t>
          </a:r>
        </a:p>
      </dsp:txBody>
      <dsp:txXfrm>
        <a:off x="887796" y="2545407"/>
        <a:ext cx="2348272" cy="1018161"/>
      </dsp:txXfrm>
    </dsp:sp>
    <dsp:sp modelId="{8A384112-BF9C-498B-BB6E-9A9ED3A9F9A0}">
      <dsp:nvSpPr>
        <dsp:cNvPr id="0" name=""/>
        <dsp:cNvSpPr/>
      </dsp:nvSpPr>
      <dsp:spPr>
        <a:xfrm>
          <a:off x="0" y="3822125"/>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A0828-DAB6-406A-ABA0-39517DAD1523}">
      <dsp:nvSpPr>
        <dsp:cNvPr id="0" name=""/>
        <dsp:cNvSpPr/>
      </dsp:nvSpPr>
      <dsp:spPr>
        <a:xfrm>
          <a:off x="76203" y="4008608"/>
          <a:ext cx="559989" cy="559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F060C0-1BD9-4E79-9A61-F3884738785D}">
      <dsp:nvSpPr>
        <dsp:cNvPr id="0" name=""/>
        <dsp:cNvSpPr/>
      </dsp:nvSpPr>
      <dsp:spPr>
        <a:xfrm>
          <a:off x="887796" y="3818110"/>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Public Transport</a:t>
          </a:r>
        </a:p>
      </dsp:txBody>
      <dsp:txXfrm>
        <a:off x="887796" y="3818110"/>
        <a:ext cx="2348272" cy="10181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878A5-FEB5-4405-9B88-C6CE28285F02}">
      <dsp:nvSpPr>
        <dsp:cNvPr id="0" name=""/>
        <dsp:cNvSpPr/>
      </dsp:nvSpPr>
      <dsp:spPr>
        <a:xfrm>
          <a:off x="0" y="2008"/>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D5670-E389-4C98-9EC6-22E1EA0F5DD6}">
      <dsp:nvSpPr>
        <dsp:cNvPr id="0" name=""/>
        <dsp:cNvSpPr/>
      </dsp:nvSpPr>
      <dsp:spPr>
        <a:xfrm>
          <a:off x="76203" y="190501"/>
          <a:ext cx="559989" cy="559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78432-7D84-43ED-922E-82CBE042FE32}">
      <dsp:nvSpPr>
        <dsp:cNvPr id="0" name=""/>
        <dsp:cNvSpPr/>
      </dsp:nvSpPr>
      <dsp:spPr>
        <a:xfrm>
          <a:off x="887796" y="3"/>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Study Area Specific Data</a:t>
          </a:r>
        </a:p>
      </dsp:txBody>
      <dsp:txXfrm>
        <a:off x="887796" y="3"/>
        <a:ext cx="2348272" cy="1018161"/>
      </dsp:txXfrm>
    </dsp:sp>
    <dsp:sp modelId="{F2D2F713-0320-4599-A693-E21C6EFA901B}">
      <dsp:nvSpPr>
        <dsp:cNvPr id="0" name=""/>
        <dsp:cNvSpPr/>
      </dsp:nvSpPr>
      <dsp:spPr>
        <a:xfrm>
          <a:off x="0" y="1274711"/>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F96A81-2680-4CC5-8620-33D0C1D1C70B}">
      <dsp:nvSpPr>
        <dsp:cNvPr id="0" name=""/>
        <dsp:cNvSpPr/>
      </dsp:nvSpPr>
      <dsp:spPr>
        <a:xfrm>
          <a:off x="76203" y="1463204"/>
          <a:ext cx="559989" cy="559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5F43A-6561-4FD0-BE47-0652B5509CA8}">
      <dsp:nvSpPr>
        <dsp:cNvPr id="0" name=""/>
        <dsp:cNvSpPr/>
      </dsp:nvSpPr>
      <dsp:spPr>
        <a:xfrm>
          <a:off x="887796" y="1272705"/>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Dutch Building Standards</a:t>
          </a:r>
        </a:p>
      </dsp:txBody>
      <dsp:txXfrm>
        <a:off x="887796" y="1272705"/>
        <a:ext cx="2348272" cy="1018161"/>
      </dsp:txXfrm>
    </dsp:sp>
    <dsp:sp modelId="{DBF664AE-8E85-41A1-A852-903FAE5ACDD3}">
      <dsp:nvSpPr>
        <dsp:cNvPr id="0" name=""/>
        <dsp:cNvSpPr/>
      </dsp:nvSpPr>
      <dsp:spPr>
        <a:xfrm>
          <a:off x="0" y="2547413"/>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4E9EC-720C-4263-AF90-14C367B3BCA0}">
      <dsp:nvSpPr>
        <dsp:cNvPr id="0" name=""/>
        <dsp:cNvSpPr/>
      </dsp:nvSpPr>
      <dsp:spPr>
        <a:xfrm>
          <a:off x="76203" y="2735906"/>
          <a:ext cx="559989" cy="559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ED044-FCF3-4E93-A27C-C0A01C2B2D36}">
      <dsp:nvSpPr>
        <dsp:cNvPr id="0" name=""/>
        <dsp:cNvSpPr/>
      </dsp:nvSpPr>
      <dsp:spPr>
        <a:xfrm>
          <a:off x="887796" y="2545407"/>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Proxy</a:t>
          </a:r>
        </a:p>
      </dsp:txBody>
      <dsp:txXfrm>
        <a:off x="887796" y="2545407"/>
        <a:ext cx="2348272" cy="1018161"/>
      </dsp:txXfrm>
    </dsp:sp>
    <dsp:sp modelId="{8A384112-BF9C-498B-BB6E-9A9ED3A9F9A0}">
      <dsp:nvSpPr>
        <dsp:cNvPr id="0" name=""/>
        <dsp:cNvSpPr/>
      </dsp:nvSpPr>
      <dsp:spPr>
        <a:xfrm>
          <a:off x="0" y="3822125"/>
          <a:ext cx="3524250" cy="1018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A0828-DAB6-406A-ABA0-39517DAD1523}">
      <dsp:nvSpPr>
        <dsp:cNvPr id="0" name=""/>
        <dsp:cNvSpPr/>
      </dsp:nvSpPr>
      <dsp:spPr>
        <a:xfrm>
          <a:off x="76203" y="4008608"/>
          <a:ext cx="559989" cy="559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F060C0-1BD9-4E79-9A61-F3884738785D}">
      <dsp:nvSpPr>
        <dsp:cNvPr id="0" name=""/>
        <dsp:cNvSpPr/>
      </dsp:nvSpPr>
      <dsp:spPr>
        <a:xfrm>
          <a:off x="887796" y="3818110"/>
          <a:ext cx="2348272" cy="101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55" tIns="107755" rIns="107755" bIns="107755" numCol="1" spcCol="1270" anchor="ctr" anchorCtr="0">
          <a:noAutofit/>
        </a:bodyPr>
        <a:lstStyle/>
        <a:p>
          <a:pPr marL="0" lvl="0" indent="0" algn="l" defTabSz="889000">
            <a:lnSpc>
              <a:spcPct val="90000"/>
            </a:lnSpc>
            <a:spcBef>
              <a:spcPct val="0"/>
            </a:spcBef>
            <a:spcAft>
              <a:spcPct val="35000"/>
            </a:spcAft>
            <a:buNone/>
          </a:pPr>
          <a:r>
            <a:rPr lang="en-GB" sz="2000" kern="1200" noProof="0" dirty="0"/>
            <a:t>Public Transport</a:t>
          </a:r>
        </a:p>
      </dsp:txBody>
      <dsp:txXfrm>
        <a:off x="887796" y="3818110"/>
        <a:ext cx="2348272" cy="10181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B8308-E2EB-445B-BC64-94878FCE2FEF}" type="datetimeFigureOut">
              <a:rPr lang="en-GB" smtClean="0"/>
              <a:t>05/01/2026</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AADD0-DF41-4DCF-8746-4DA519F35981}" type="slidenum">
              <a:rPr lang="en-GB" smtClean="0"/>
              <a:t>‹nr.›</a:t>
            </a:fld>
            <a:endParaRPr lang="en-GB"/>
          </a:p>
        </p:txBody>
      </p:sp>
    </p:spTree>
    <p:extLst>
      <p:ext uri="{BB962C8B-B14F-4D97-AF65-F5344CB8AC3E}">
        <p14:creationId xmlns:p14="http://schemas.microsoft.com/office/powerpoint/2010/main" val="2055971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Alright let’s start,</a:t>
            </a:r>
          </a:p>
          <a:p>
            <a:r>
              <a:rPr lang="en-GB" sz="1200" kern="1200" dirty="0">
                <a:solidFill>
                  <a:schemeClr val="tx1"/>
                </a:solidFill>
                <a:effectLst/>
                <a:latin typeface="+mn-lt"/>
                <a:ea typeface="+mn-ea"/>
                <a:cs typeface="+mn-cs"/>
              </a:rPr>
              <a:t>First of thank you all for coming to my </a:t>
            </a:r>
            <a:r>
              <a:rPr lang="en-GB" sz="1200" kern="1200" dirty="0" err="1">
                <a:solidFill>
                  <a:schemeClr val="tx1"/>
                </a:solidFill>
                <a:effectLst/>
                <a:latin typeface="+mn-lt"/>
                <a:ea typeface="+mn-ea"/>
                <a:cs typeface="+mn-cs"/>
              </a:rPr>
              <a:t>defense</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Today I will tell you about the building level pedestrian trip generation model I developed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for my master thesis.</a:t>
            </a:r>
          </a:p>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1863963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But how does the UNA model work?</a:t>
            </a:r>
          </a:p>
          <a:p>
            <a:r>
              <a:rPr lang="en-GB" sz="1200" kern="1200" dirty="0">
                <a:solidFill>
                  <a:schemeClr val="tx1"/>
                </a:solidFill>
                <a:effectLst/>
                <a:latin typeface="+mn-lt"/>
                <a:ea typeface="+mn-ea"/>
                <a:cs typeface="+mn-cs"/>
              </a:rPr>
              <a:t>The UNA model starts by giving each building a weight reflecting it’s activity—such as the number of residents, students, or bus lines. </a:t>
            </a:r>
          </a:p>
          <a:p>
            <a:r>
              <a:rPr lang="en-GB" sz="1200" kern="1200" dirty="0">
                <a:solidFill>
                  <a:schemeClr val="tx1"/>
                </a:solidFill>
                <a:effectLst/>
                <a:latin typeface="+mn-lt"/>
                <a:ea typeface="+mn-ea"/>
                <a:cs typeface="+mn-cs"/>
              </a:rPr>
              <a:t>These initial weights are then adjusted based on accessibility. </a:t>
            </a:r>
          </a:p>
          <a:p>
            <a:r>
              <a:rPr lang="en-GB" sz="1200" kern="1200" dirty="0">
                <a:solidFill>
                  <a:schemeClr val="tx1"/>
                </a:solidFill>
                <a:effectLst/>
                <a:latin typeface="+mn-lt"/>
                <a:ea typeface="+mn-ea"/>
                <a:cs typeface="+mn-cs"/>
              </a:rPr>
              <a:t>These serve as the initial estimation of the generated number of pedestrian trips which will be calibrated against observed pedestrian street counts for the morning, midday, and evening peaks after the trip distribution and trip assignment.</a:t>
            </a:r>
          </a:p>
          <a:p>
            <a:r>
              <a:rPr lang="en-GB" sz="1200" b="1"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in this project I only focus on the trip generation part, which I adapted in three major ways to fit the objective.</a:t>
            </a:r>
          </a:p>
          <a:p>
            <a:r>
              <a:rPr lang="en-GB" sz="1200" b="1"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major adaptation of the UNA framework concerns the assignment of building weights using </a:t>
            </a:r>
            <a:r>
              <a:rPr lang="en-US" sz="1200" kern="1200" dirty="0" err="1">
                <a:solidFill>
                  <a:schemeClr val="tx1"/>
                </a:solidFill>
                <a:effectLst/>
                <a:latin typeface="+mn-lt"/>
                <a:ea typeface="+mn-ea"/>
                <a:cs typeface="+mn-cs"/>
              </a:rPr>
              <a:t>dutch</a:t>
            </a:r>
            <a:r>
              <a:rPr lang="en-US" sz="1200" kern="1200" dirty="0">
                <a:solidFill>
                  <a:schemeClr val="tx1"/>
                </a:solidFill>
                <a:effectLst/>
                <a:latin typeface="+mn-lt"/>
                <a:ea typeface="+mn-ea"/>
                <a:cs typeface="+mn-cs"/>
              </a:rPr>
              <a:t> data and to more closely reflect actual activity levels to achieve a finer temporal resolution.</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second adaptation is the adjustment of the weights based on accessibility,  where I use the reach index instead of the gravity index due to lack of data and use </a:t>
            </a:r>
            <a:r>
              <a:rPr lang="en-GB" sz="1200" kern="1200" dirty="0" err="1">
                <a:solidFill>
                  <a:schemeClr val="tx1"/>
                </a:solidFill>
                <a:effectLst/>
                <a:latin typeface="+mn-lt"/>
                <a:ea typeface="+mn-ea"/>
                <a:cs typeface="+mn-cs"/>
              </a:rPr>
              <a:t>dutch</a:t>
            </a:r>
            <a:r>
              <a:rPr lang="en-GB" sz="1200" kern="1200" dirty="0">
                <a:solidFill>
                  <a:schemeClr val="tx1"/>
                </a:solidFill>
                <a:effectLst/>
                <a:latin typeface="+mn-lt"/>
                <a:ea typeface="+mn-ea"/>
                <a:cs typeface="+mn-cs"/>
              </a:rPr>
              <a:t> parameters to calculate this reach index.</a:t>
            </a:r>
          </a:p>
          <a:p>
            <a:r>
              <a:rPr lang="en-GB" sz="1200" b="1"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lastly I integrate hourly trip rates from the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survey.</a:t>
            </a:r>
          </a:p>
          <a:p>
            <a:endParaRPr lang="nl-NL"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10</a:t>
            </a:fld>
            <a:endParaRPr lang="en-GB"/>
          </a:p>
        </p:txBody>
      </p:sp>
    </p:spTree>
    <p:extLst>
      <p:ext uri="{BB962C8B-B14F-4D97-AF65-F5344CB8AC3E}">
        <p14:creationId xmlns:p14="http://schemas.microsoft.com/office/powerpoint/2010/main" val="2647065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7653-35E8-727F-0D5B-54C88708904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B343FDD-E89C-7675-6442-ABEEE6445BB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3AC2345-EFCB-06B5-F74A-8B1071603909}"/>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Let’s take a closer look at the first adaptation: how building weights are assigned to represent the number of unique people using the building in a day.</a:t>
            </a:r>
          </a:p>
          <a:p>
            <a:r>
              <a:rPr lang="en-GB" sz="1200" kern="1200" dirty="0">
                <a:solidFill>
                  <a:schemeClr val="tx1"/>
                </a:solidFill>
                <a:effectLst/>
                <a:latin typeface="+mn-lt"/>
                <a:ea typeface="+mn-ea"/>
                <a:cs typeface="+mn-cs"/>
              </a:rPr>
              <a:t>Building weights are assigned based on the available data.</a:t>
            </a:r>
          </a:p>
          <a:p>
            <a:r>
              <a:rPr lang="en-GB" sz="1200" kern="1200" dirty="0">
                <a:solidFill>
                  <a:schemeClr val="tx1"/>
                </a:solidFill>
                <a:effectLst/>
                <a:latin typeface="+mn-lt"/>
                <a:ea typeface="+mn-ea"/>
                <a:cs typeface="+mn-cs"/>
              </a:rPr>
              <a:t>For residences, education and train station, study area specific data such as number of residents, students or check outs are used.</a:t>
            </a:r>
          </a:p>
          <a:p>
            <a:r>
              <a:rPr lang="en-GB" sz="1200" kern="1200" dirty="0">
                <a:solidFill>
                  <a:schemeClr val="tx1"/>
                </a:solidFill>
                <a:effectLst/>
                <a:latin typeface="+mn-lt"/>
                <a:ea typeface="+mn-ea"/>
                <a:cs typeface="+mn-cs"/>
              </a:rPr>
              <a:t>For building types with know gross floor area, like offices or sport halls, Dutch building standards convert floor space into expected uses, using required floor area per person.</a:t>
            </a:r>
          </a:p>
          <a:p>
            <a:r>
              <a:rPr lang="en-GB" sz="1200" kern="1200" dirty="0">
                <a:solidFill>
                  <a:schemeClr val="tx1"/>
                </a:solidFill>
                <a:effectLst/>
                <a:latin typeface="+mn-lt"/>
                <a:ea typeface="+mn-ea"/>
                <a:cs typeface="+mn-cs"/>
              </a:rPr>
              <a:t>Catering venues lack floor-area data, so they are weighted using local employment as a proxy.</a:t>
            </a:r>
          </a:p>
          <a:p>
            <a:r>
              <a:rPr lang="en-GB" sz="1200" kern="1200" dirty="0">
                <a:solidFill>
                  <a:schemeClr val="tx1"/>
                </a:solidFill>
                <a:effectLst/>
                <a:latin typeface="+mn-lt"/>
                <a:ea typeface="+mn-ea"/>
                <a:cs typeface="+mn-cs"/>
              </a:rPr>
              <a:t>Public transport stops are weighted by the number of lines, frequency and vehicle capacity.</a:t>
            </a:r>
          </a:p>
          <a:p>
            <a:endParaRPr lang="nl-NL" dirty="0"/>
          </a:p>
        </p:txBody>
      </p:sp>
      <p:sp>
        <p:nvSpPr>
          <p:cNvPr id="4" name="Tijdelijke aanduiding voor dianummer 3">
            <a:extLst>
              <a:ext uri="{FF2B5EF4-FFF2-40B4-BE49-F238E27FC236}">
                <a16:creationId xmlns:a16="http://schemas.microsoft.com/office/drawing/2014/main" id="{97578C30-7639-2FAC-44B7-69F776E28CCC}"/>
              </a:ext>
            </a:extLst>
          </p:cNvPr>
          <p:cNvSpPr>
            <a:spLocks noGrp="1"/>
          </p:cNvSpPr>
          <p:nvPr>
            <p:ph type="sldNum" sz="quarter" idx="5"/>
          </p:nvPr>
        </p:nvSpPr>
        <p:spPr/>
        <p:txBody>
          <a:bodyPr/>
          <a:lstStyle/>
          <a:p>
            <a:fld id="{672AADD0-DF41-4DCF-8746-4DA519F35981}" type="slidenum">
              <a:rPr lang="en-GB" smtClean="0"/>
              <a:t>11</a:t>
            </a:fld>
            <a:endParaRPr lang="en-GB"/>
          </a:p>
        </p:txBody>
      </p:sp>
    </p:spTree>
    <p:extLst>
      <p:ext uri="{BB962C8B-B14F-4D97-AF65-F5344CB8AC3E}">
        <p14:creationId xmlns:p14="http://schemas.microsoft.com/office/powerpoint/2010/main" val="2178619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33793-1B9E-BF45-7C5B-192905ABA83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DD34C1A-776C-7C48-FECF-BACCF692AC4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61E2269-4FC9-E7D4-3994-02945F34AF68}"/>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When looking at the results of the weighting methods, the building types using study area specific data  as well as . </a:t>
            </a:r>
          </a:p>
          <a:p>
            <a:r>
              <a:rPr lang="en-GB" sz="1200" kern="1200" dirty="0">
                <a:solidFill>
                  <a:schemeClr val="tx1"/>
                </a:solidFill>
                <a:effectLst/>
                <a:latin typeface="+mn-lt"/>
                <a:ea typeface="+mn-ea"/>
                <a:cs typeface="+mn-cs"/>
              </a:rPr>
              <a:t>Buildings weighted using Dutch standards generally produce realistic results, with larger floor areas reflecting higher activity.</a:t>
            </a:r>
          </a:p>
          <a:p>
            <a:r>
              <a:rPr lang="en-GB" sz="1200" kern="1200" dirty="0">
                <a:solidFill>
                  <a:schemeClr val="tx1"/>
                </a:solidFill>
                <a:effectLst/>
                <a:latin typeface="+mn-lt"/>
                <a:ea typeface="+mn-ea"/>
                <a:cs typeface="+mn-cs"/>
              </a:rPr>
              <a:t>However, sports and assembly buildings show some </a:t>
            </a:r>
            <a:r>
              <a:rPr lang="en-GB" sz="1200" kern="1200" dirty="0" err="1">
                <a:solidFill>
                  <a:schemeClr val="tx1"/>
                </a:solidFill>
                <a:effectLst/>
                <a:latin typeface="+mn-lt"/>
                <a:ea typeface="+mn-ea"/>
                <a:cs typeface="+mn-cs"/>
              </a:rPr>
              <a:t>unrealisticly</a:t>
            </a:r>
            <a:r>
              <a:rPr lang="en-GB" sz="1200" kern="1200" dirty="0">
                <a:solidFill>
                  <a:schemeClr val="tx1"/>
                </a:solidFill>
                <a:effectLst/>
                <a:latin typeface="+mn-lt"/>
                <a:ea typeface="+mn-ea"/>
                <a:cs typeface="+mn-cs"/>
              </a:rPr>
              <a:t> high weights, highlighting </a:t>
            </a:r>
            <a:r>
              <a:rPr lang="en-GB" sz="1200" b="1" kern="1200" dirty="0">
                <a:solidFill>
                  <a:schemeClr val="tx1"/>
                </a:solidFill>
                <a:effectLst/>
                <a:latin typeface="+mn-lt"/>
                <a:ea typeface="+mn-ea"/>
                <a:cs typeface="+mn-cs"/>
              </a:rPr>
              <a:t>that uniform floor-area standards don’t capture the very different usage levels of facilities like small gyms versus large sports field</a:t>
            </a:r>
            <a:r>
              <a:rPr lang="en-GB" sz="1200" kern="1200" dirty="0">
                <a:solidFill>
                  <a:schemeClr val="tx1"/>
                </a:solidFill>
                <a:effectLst/>
                <a:latin typeface="+mn-lt"/>
                <a:ea typeface="+mn-ea"/>
                <a:cs typeface="+mn-cs"/>
              </a:rPr>
              <a:t>s.</a:t>
            </a:r>
          </a:p>
          <a:p>
            <a:r>
              <a:rPr lang="en-GB" sz="1200" kern="1200" dirty="0">
                <a:solidFill>
                  <a:schemeClr val="tx1"/>
                </a:solidFill>
                <a:effectLst/>
                <a:latin typeface="+mn-lt"/>
                <a:ea typeface="+mn-ea"/>
                <a:cs typeface="+mn-cs"/>
              </a:rPr>
              <a:t>Catering venues present the biggest limitation, showing no difference between a big restaurant or a small café.</a:t>
            </a:r>
          </a:p>
          <a:p>
            <a:r>
              <a:rPr lang="en-GB" sz="1200" kern="1200" dirty="0">
                <a:solidFill>
                  <a:schemeClr val="tx1"/>
                </a:solidFill>
                <a:effectLst/>
                <a:latin typeface="+mn-lt"/>
                <a:ea typeface="+mn-ea"/>
                <a:cs typeface="+mn-cs"/>
              </a:rPr>
              <a:t>When we look at its impact on the final results, trip generation scales directly with the assigned weights, so choosing appropriate weighting methods is critical. In this model, the weights remain within reasonable ranges producing results in the right order of magnitude but we must keep in mind that the different weighting methods do introduce uncertainties and biases.</a:t>
            </a:r>
          </a:p>
          <a:p>
            <a:endParaRPr lang="nl-NL" dirty="0"/>
          </a:p>
        </p:txBody>
      </p:sp>
      <p:sp>
        <p:nvSpPr>
          <p:cNvPr id="4" name="Tijdelijke aanduiding voor dianummer 3">
            <a:extLst>
              <a:ext uri="{FF2B5EF4-FFF2-40B4-BE49-F238E27FC236}">
                <a16:creationId xmlns:a16="http://schemas.microsoft.com/office/drawing/2014/main" id="{53823ED2-6179-F12A-6F5C-0F17943601F8}"/>
              </a:ext>
            </a:extLst>
          </p:cNvPr>
          <p:cNvSpPr>
            <a:spLocks noGrp="1"/>
          </p:cNvSpPr>
          <p:nvPr>
            <p:ph type="sldNum" sz="quarter" idx="5"/>
          </p:nvPr>
        </p:nvSpPr>
        <p:spPr/>
        <p:txBody>
          <a:bodyPr/>
          <a:lstStyle/>
          <a:p>
            <a:fld id="{672AADD0-DF41-4DCF-8746-4DA519F35981}" type="slidenum">
              <a:rPr lang="en-GB" smtClean="0"/>
              <a:t>12</a:t>
            </a:fld>
            <a:endParaRPr lang="en-GB"/>
          </a:p>
        </p:txBody>
      </p:sp>
    </p:spTree>
    <p:extLst>
      <p:ext uri="{BB962C8B-B14F-4D97-AF65-F5344CB8AC3E}">
        <p14:creationId xmlns:p14="http://schemas.microsoft.com/office/powerpoint/2010/main" val="247583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The second component of the methodology is adjusting the weights based on their accessibility by calculating their Reach Index.</a:t>
            </a:r>
          </a:p>
          <a:p>
            <a:r>
              <a:rPr lang="en-GB" sz="1200" kern="1200" dirty="0">
                <a:solidFill>
                  <a:schemeClr val="tx1"/>
                </a:solidFill>
                <a:effectLst/>
                <a:latin typeface="+mn-lt"/>
                <a:ea typeface="+mn-ea"/>
                <a:cs typeface="+mn-cs"/>
              </a:rPr>
              <a:t>This is to reflect the assumption that locations with better access to destinations generate more walking trips. </a:t>
            </a:r>
          </a:p>
          <a:p>
            <a:r>
              <a:rPr lang="en-GB" sz="1200" kern="1200" dirty="0">
                <a:solidFill>
                  <a:schemeClr val="tx1"/>
                </a:solidFill>
                <a:effectLst/>
                <a:latin typeface="+mn-lt"/>
                <a:ea typeface="+mn-ea"/>
                <a:cs typeface="+mn-cs"/>
              </a:rPr>
              <a:t>The Reach Index sums the weights of all destinations of a given type within walking distance of a building.</a:t>
            </a:r>
          </a:p>
          <a:p>
            <a:r>
              <a:rPr lang="en-GB" sz="1200" kern="1200" dirty="0">
                <a:solidFill>
                  <a:schemeClr val="tx1"/>
                </a:solidFill>
                <a:effectLst/>
                <a:latin typeface="+mn-lt"/>
                <a:ea typeface="+mn-ea"/>
                <a:cs typeface="+mn-cs"/>
              </a:rPr>
              <a:t>The initial weight then adjusted using a normalization method.</a:t>
            </a:r>
          </a:p>
          <a:p>
            <a:r>
              <a:rPr lang="en-GB" sz="1200" kern="1200" dirty="0">
                <a:solidFill>
                  <a:schemeClr val="tx1"/>
                </a:solidFill>
                <a:effectLst/>
                <a:latin typeface="+mn-lt"/>
                <a:ea typeface="+mn-ea"/>
                <a:cs typeface="+mn-cs"/>
              </a:rPr>
              <a:t>Several methods were tested on a synthetic grid where all buildings were given a weight of 100 to illustrate their impact.</a:t>
            </a:r>
          </a:p>
          <a:p>
            <a:r>
              <a:rPr lang="en-GB" sz="1200" kern="1200" dirty="0">
                <a:solidFill>
                  <a:schemeClr val="tx1"/>
                </a:solidFill>
                <a:effectLst/>
                <a:latin typeface="+mn-lt"/>
                <a:ea typeface="+mn-ea"/>
                <a:cs typeface="+mn-cs"/>
              </a:rPr>
              <a:t>The mean based method centres values around the average, increasing weights for buildings with an above average accessibility and reducing them for those below average.</a:t>
            </a:r>
          </a:p>
          <a:p>
            <a:r>
              <a:rPr lang="en-GB" sz="1200" kern="1200" dirty="0">
                <a:solidFill>
                  <a:schemeClr val="tx1"/>
                </a:solidFill>
                <a:effectLst/>
                <a:latin typeface="+mn-lt"/>
                <a:ea typeface="+mn-ea"/>
                <a:cs typeface="+mn-cs"/>
              </a:rPr>
              <a:t>The Z-score method does something similar but includes the standard deviation so it will exaggerate the </a:t>
            </a:r>
            <a:r>
              <a:rPr lang="en-GB" sz="1200" kern="1200" dirty="0" err="1">
                <a:solidFill>
                  <a:schemeClr val="tx1"/>
                </a:solidFill>
                <a:effectLst/>
                <a:latin typeface="+mn-lt"/>
                <a:ea typeface="+mn-ea"/>
                <a:cs typeface="+mn-cs"/>
              </a:rPr>
              <a:t>diffferences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both methods we see that as walking radius increases, accessibility first grows and then levels off once most buildings get the same level of </a:t>
            </a:r>
            <a:r>
              <a:rPr lang="en-GB" sz="1200" kern="1200" dirty="0" err="1">
                <a:solidFill>
                  <a:schemeClr val="tx1"/>
                </a:solidFill>
                <a:effectLst/>
                <a:latin typeface="+mn-lt"/>
                <a:ea typeface="+mn-ea"/>
                <a:cs typeface="+mn-cs"/>
              </a:rPr>
              <a:t>accesibility</a:t>
            </a:r>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However, for the Z-score it exaggerates small differences and therefore might introduce unrealistic results, therefore the mean based method was selected, using the average waking distance in the Netherlands as the radius.</a:t>
            </a:r>
          </a:p>
          <a:p>
            <a:endParaRPr lang="nl-NL"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13</a:t>
            </a:fld>
            <a:endParaRPr lang="en-GB"/>
          </a:p>
        </p:txBody>
      </p:sp>
    </p:spTree>
    <p:extLst>
      <p:ext uri="{BB962C8B-B14F-4D97-AF65-F5344CB8AC3E}">
        <p14:creationId xmlns:p14="http://schemas.microsoft.com/office/powerpoint/2010/main" val="175874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Applying reach shows how accessibility changes building weights. Offices within walking distance of a train station can see weights increase up to tenfold, while those outside get zero. For bus stops, the effect is smaller, more realistic, more nearby stops moderately increase or decrease weights.</a:t>
            </a:r>
          </a:p>
          <a:p>
            <a:r>
              <a:rPr lang="en-GB" sz="1200" kern="1200" dirty="0">
                <a:solidFill>
                  <a:schemeClr val="tx1"/>
                </a:solidFill>
                <a:effectLst/>
                <a:latin typeface="+mn-lt"/>
                <a:ea typeface="+mn-ea"/>
                <a:cs typeface="+mn-cs"/>
              </a:rPr>
              <a:t>from these results we see that rare destinations like train stations can produce very large weights, adding uncertainty. Reach scaling is still under-researched, and More data is needed for proper study, but the method captures meaningful accessibility differences and produces plausible results.</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14</a:t>
            </a:fld>
            <a:endParaRPr lang="en-GB"/>
          </a:p>
        </p:txBody>
      </p:sp>
    </p:spTree>
    <p:extLst>
      <p:ext uri="{BB962C8B-B14F-4D97-AF65-F5344CB8AC3E}">
        <p14:creationId xmlns:p14="http://schemas.microsoft.com/office/powerpoint/2010/main" val="291130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The final component adds hourly resolution using trip rates, inspired by household survey models.</a:t>
            </a:r>
          </a:p>
          <a:p>
            <a:r>
              <a:rPr lang="en-GB" sz="1200" kern="1200" dirty="0">
                <a:solidFill>
                  <a:schemeClr val="tx1"/>
                </a:solidFill>
                <a:effectLst/>
                <a:latin typeface="+mn-lt"/>
                <a:ea typeface="+mn-ea"/>
                <a:cs typeface="+mn-cs"/>
              </a:rPr>
              <a:t>While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reports trips at the postal code level, this model uses building types as origins.</a:t>
            </a:r>
          </a:p>
          <a:p>
            <a:r>
              <a:rPr lang="en-GB" sz="1200" kern="1200" dirty="0">
                <a:solidFill>
                  <a:schemeClr val="tx1"/>
                </a:solidFill>
                <a:effectLst/>
                <a:latin typeface="+mn-lt"/>
                <a:ea typeface="+mn-ea"/>
                <a:cs typeface="+mn-cs"/>
              </a:rPr>
              <a:t>Thus trip purposes from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are mapped to building types.</a:t>
            </a:r>
          </a:p>
          <a:p>
            <a:r>
              <a:rPr lang="en-GB" sz="1200" kern="1200" dirty="0">
                <a:solidFill>
                  <a:schemeClr val="tx1"/>
                </a:solidFill>
                <a:effectLst/>
                <a:latin typeface="+mn-lt"/>
                <a:ea typeface="+mn-ea"/>
                <a:cs typeface="+mn-cs"/>
              </a:rPr>
              <a:t>According to literature most of the trips go to highly predictable land-use types given their purpose for categories like home or education, but </a:t>
            </a:r>
            <a:r>
              <a:rPr lang="en-GB" sz="1200" kern="1200" dirty="0" err="1">
                <a:solidFill>
                  <a:schemeClr val="tx1"/>
                </a:solidFill>
                <a:effectLst/>
                <a:latin typeface="+mn-lt"/>
                <a:ea typeface="+mn-ea"/>
                <a:cs typeface="+mn-cs"/>
              </a:rPr>
              <a:t>broaders</a:t>
            </a:r>
            <a:r>
              <a:rPr lang="en-GB" sz="1200" kern="1200" dirty="0">
                <a:solidFill>
                  <a:schemeClr val="tx1"/>
                </a:solidFill>
                <a:effectLst/>
                <a:latin typeface="+mn-lt"/>
                <a:ea typeface="+mn-ea"/>
                <a:cs typeface="+mn-cs"/>
              </a:rPr>
              <a:t> purposes like work or leisure introduce uncertainty as they can correspond to a multiple of land use types.</a:t>
            </a:r>
          </a:p>
          <a:p>
            <a:r>
              <a:rPr lang="en-GB" sz="1200" kern="1200" dirty="0" err="1">
                <a:solidFill>
                  <a:schemeClr val="tx1"/>
                </a:solidFill>
                <a:effectLst/>
                <a:latin typeface="+mn-lt"/>
                <a:ea typeface="+mn-ea"/>
                <a:cs typeface="+mn-cs"/>
              </a:rPr>
              <a:t>Furtermore</a:t>
            </a:r>
            <a:r>
              <a:rPr lang="en-GB" sz="1200" kern="1200" dirty="0">
                <a:solidFill>
                  <a:schemeClr val="tx1"/>
                </a:solidFill>
                <a:effectLst/>
                <a:latin typeface="+mn-lt"/>
                <a:ea typeface="+mn-ea"/>
                <a:cs typeface="+mn-cs"/>
              </a:rPr>
              <a:t>, number of trip purposes are smaller than number of building types meaning building types are aggregated under on trip purpose also introducing uncertainty</a:t>
            </a:r>
          </a:p>
          <a:p>
            <a:r>
              <a:rPr lang="en-GB" sz="1200" kern="1200" dirty="0">
                <a:solidFill>
                  <a:schemeClr val="tx1"/>
                </a:solidFill>
                <a:effectLst/>
                <a:latin typeface="+mn-lt"/>
                <a:ea typeface="+mn-ea"/>
                <a:cs typeface="+mn-cs"/>
              </a:rPr>
              <a:t>However, the mapping this way ensure comparability .</a:t>
            </a:r>
          </a:p>
          <a:p>
            <a:r>
              <a:rPr lang="en-GB" sz="1200" kern="1200" dirty="0">
                <a:solidFill>
                  <a:schemeClr val="tx1"/>
                </a:solidFill>
                <a:effectLst/>
                <a:latin typeface="+mn-lt"/>
                <a:ea typeface="+mn-ea"/>
                <a:cs typeface="+mn-cs"/>
              </a:rPr>
              <a:t>Thus trip rates are calculated by setting the origin by the previous trip or home for the first trip of the day and the destination by the trip purpose of the trip. </a:t>
            </a:r>
          </a:p>
          <a:p>
            <a:r>
              <a:rPr lang="en-GB" sz="1200" kern="1200" dirty="0">
                <a:solidFill>
                  <a:schemeClr val="tx1"/>
                </a:solidFill>
                <a:effectLst/>
                <a:latin typeface="+mn-lt"/>
                <a:ea typeface="+mn-ea"/>
                <a:cs typeface="+mn-cs"/>
              </a:rPr>
              <a:t>Hourly rates were then computed as the number of trips per origin–destination category per hour, divided by total survey respondents.</a:t>
            </a:r>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15</a:t>
            </a:fld>
            <a:endParaRPr lang="en-GB"/>
          </a:p>
        </p:txBody>
      </p:sp>
    </p:spTree>
    <p:extLst>
      <p:ext uri="{BB962C8B-B14F-4D97-AF65-F5344CB8AC3E}">
        <p14:creationId xmlns:p14="http://schemas.microsoft.com/office/powerpoint/2010/main" val="301313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To illustrate the results, I made a heatmap showing per origin per hour the trip rates. </a:t>
            </a:r>
          </a:p>
          <a:p>
            <a:r>
              <a:rPr lang="en-GB" sz="1200" kern="1200" dirty="0">
                <a:solidFill>
                  <a:schemeClr val="tx1"/>
                </a:solidFill>
                <a:effectLst/>
                <a:latin typeface="+mn-lt"/>
                <a:ea typeface="+mn-ea"/>
                <a:cs typeface="+mn-cs"/>
              </a:rPr>
              <a:t>This shows peaks at the expected times, like morning commuting trips, and afternoon returns.</a:t>
            </a:r>
          </a:p>
          <a:p>
            <a:r>
              <a:rPr lang="en-GB" sz="1200" kern="1200" dirty="0">
                <a:solidFill>
                  <a:schemeClr val="tx1"/>
                </a:solidFill>
                <a:effectLst/>
                <a:latin typeface="+mn-lt"/>
                <a:ea typeface="+mn-ea"/>
                <a:cs typeface="+mn-cs"/>
              </a:rPr>
              <a:t>Trip rates from work, education, and transit stops are lower than expected, suggesting that multimodal trips, return trips, and lunch walks are underreported, a pattern noted in previous research.</a:t>
            </a:r>
          </a:p>
          <a:p>
            <a:r>
              <a:rPr lang="en-GB" sz="1200" kern="1200" dirty="0">
                <a:solidFill>
                  <a:schemeClr val="tx1"/>
                </a:solidFill>
                <a:effectLst/>
                <a:latin typeface="+mn-lt"/>
                <a:ea typeface="+mn-ea"/>
                <a:cs typeface="+mn-cs"/>
              </a:rPr>
              <a:t>Despite this, the dataset captures daily pedestrian fluctuations well enough for baseline trip estimates. </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16</a:t>
            </a:fld>
            <a:endParaRPr lang="en-GB"/>
          </a:p>
        </p:txBody>
      </p:sp>
    </p:spTree>
    <p:extLst>
      <p:ext uri="{BB962C8B-B14F-4D97-AF65-F5344CB8AC3E}">
        <p14:creationId xmlns:p14="http://schemas.microsoft.com/office/powerpoint/2010/main" val="323726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Now that we have all the components the generated trips can be calculated. </a:t>
            </a:r>
          </a:p>
          <a:p>
            <a:r>
              <a:rPr lang="en-GB" sz="1200" kern="1200" dirty="0">
                <a:solidFill>
                  <a:schemeClr val="tx1"/>
                </a:solidFill>
                <a:effectLst/>
                <a:latin typeface="+mn-lt"/>
                <a:ea typeface="+mn-ea"/>
                <a:cs typeface="+mn-cs"/>
              </a:rPr>
              <a:t>In this step, the previously derived trip rates are applied to the adjusted building-level weights in order to estimate the number of trips generated by each node in the study area. Trip generation is performed per node, per destination type, and per hour, ensuring that the temporal and functional dimensions of pedestrian travel are captured.</a:t>
            </a:r>
          </a:p>
          <a:p>
            <a:endParaRPr lang="en-GB" dirty="0"/>
          </a:p>
          <a:p>
            <a:endParaRPr lang="nl-NL"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17</a:t>
            </a:fld>
            <a:endParaRPr lang="en-GB"/>
          </a:p>
        </p:txBody>
      </p:sp>
    </p:spTree>
    <p:extLst>
      <p:ext uri="{BB962C8B-B14F-4D97-AF65-F5344CB8AC3E}">
        <p14:creationId xmlns:p14="http://schemas.microsoft.com/office/powerpoint/2010/main" val="37904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step, the total number of trips generated per node is calculated by summing across all destination types. This provides a straightforward consistency check to validate the plausibility of the generated trips.</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18</a:t>
            </a:fld>
            <a:endParaRPr lang="en-GB"/>
          </a:p>
        </p:txBody>
      </p:sp>
    </p:spTree>
    <p:extLst>
      <p:ext uri="{BB962C8B-B14F-4D97-AF65-F5344CB8AC3E}">
        <p14:creationId xmlns:p14="http://schemas.microsoft.com/office/powerpoint/2010/main" val="416771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check plausibility, pedestrian departures were counted at several buildings and at Zuid train station for a few summer days. These limited counts provide a rough check of magnitude, hourly patterns, and differences between building types, but are not sufficient for full validation.</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19</a:t>
            </a:fld>
            <a:endParaRPr lang="en-GB"/>
          </a:p>
        </p:txBody>
      </p:sp>
    </p:spTree>
    <p:extLst>
      <p:ext uri="{BB962C8B-B14F-4D97-AF65-F5344CB8AC3E}">
        <p14:creationId xmlns:p14="http://schemas.microsoft.com/office/powerpoint/2010/main" val="3649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I will start with introducing the topic, giving the motivation and the objective.</a:t>
            </a:r>
          </a:p>
          <a:p>
            <a:r>
              <a:rPr lang="en-GB" sz="1200" kern="1200" dirty="0">
                <a:solidFill>
                  <a:schemeClr val="tx1"/>
                </a:solidFill>
                <a:effectLst/>
                <a:latin typeface="+mn-lt"/>
                <a:ea typeface="+mn-ea"/>
                <a:cs typeface="+mn-cs"/>
              </a:rPr>
              <a:t>The objective introduces the context in which the model will be applied leading to literature study which will form the basis of my model.</a:t>
            </a:r>
          </a:p>
          <a:p>
            <a:r>
              <a:rPr lang="en-GB" sz="1200" kern="1200" dirty="0">
                <a:solidFill>
                  <a:schemeClr val="tx1"/>
                </a:solidFill>
                <a:effectLst/>
                <a:latin typeface="+mn-lt"/>
                <a:ea typeface="+mn-ea"/>
                <a:cs typeface="+mn-cs"/>
              </a:rPr>
              <a:t>From my methodology I will highlight three components for which I will explain per component the methodology and the results.</a:t>
            </a:r>
          </a:p>
          <a:p>
            <a:r>
              <a:rPr lang="en-GB" sz="1200" kern="1200" dirty="0">
                <a:solidFill>
                  <a:schemeClr val="tx1"/>
                </a:solidFill>
                <a:effectLst/>
                <a:latin typeface="+mn-lt"/>
                <a:ea typeface="+mn-ea"/>
                <a:cs typeface="+mn-cs"/>
              </a:rPr>
              <a:t>These component together to generate trips, which I will evaluate with a face validation and the implications will be noted in the discussion and conclusion. </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2</a:t>
            </a:fld>
            <a:endParaRPr lang="en-GB"/>
          </a:p>
        </p:txBody>
      </p:sp>
    </p:spTree>
    <p:extLst>
      <p:ext uri="{BB962C8B-B14F-4D97-AF65-F5344CB8AC3E}">
        <p14:creationId xmlns:p14="http://schemas.microsoft.com/office/powerpoint/2010/main" val="3136317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Comparing predicted walking trips with observed counts shows that the model produces plausible magnitudes.</a:t>
            </a:r>
          </a:p>
          <a:p>
            <a:r>
              <a:rPr lang="en-GB" sz="1200" kern="1200" dirty="0">
                <a:solidFill>
                  <a:schemeClr val="tx1"/>
                </a:solidFill>
                <a:effectLst/>
                <a:latin typeface="+mn-lt"/>
                <a:ea typeface="+mn-ea"/>
                <a:cs typeface="+mn-cs"/>
              </a:rPr>
              <a:t>Accuracy is the high for building types with study area specific weights like homes and train stations.</a:t>
            </a:r>
          </a:p>
          <a:p>
            <a:r>
              <a:rPr lang="en-GB" sz="1200" kern="1200" dirty="0">
                <a:solidFill>
                  <a:schemeClr val="tx1"/>
                </a:solidFill>
                <a:effectLst/>
                <a:latin typeface="+mn-lt"/>
                <a:ea typeface="+mn-ea"/>
                <a:cs typeface="+mn-cs"/>
              </a:rPr>
              <a:t>While offices and Leisure locations, based on building standards and proxies are underpredicting.</a:t>
            </a:r>
          </a:p>
          <a:p>
            <a:r>
              <a:rPr lang="en-GB" sz="1200" kern="1200" dirty="0">
                <a:solidFill>
                  <a:schemeClr val="tx1"/>
                </a:solidFill>
                <a:effectLst/>
                <a:latin typeface="+mn-lt"/>
                <a:ea typeface="+mn-ea"/>
                <a:cs typeface="+mn-cs"/>
              </a:rPr>
              <a:t>What we can also notice is that morning peaks are captured best, whereas midday and evening trips are often underestimated.</a:t>
            </a:r>
          </a:p>
          <a:p>
            <a:r>
              <a:rPr lang="en-GB" sz="1200" kern="1200" dirty="0">
                <a:solidFill>
                  <a:schemeClr val="tx1"/>
                </a:solidFill>
                <a:effectLst/>
                <a:latin typeface="+mn-lt"/>
                <a:ea typeface="+mn-ea"/>
                <a:cs typeface="+mn-cs"/>
              </a:rPr>
              <a:t>Bus stops, despite a different weighting method, perform reasonably well, but compared to offices and leisure, indicating that the way that </a:t>
            </a:r>
            <a:r>
              <a:rPr lang="en-GB" sz="1200" kern="1200" dirty="0" err="1">
                <a:solidFill>
                  <a:schemeClr val="tx1"/>
                </a:solidFill>
                <a:effectLst/>
                <a:latin typeface="+mn-lt"/>
                <a:ea typeface="+mn-ea"/>
                <a:cs typeface="+mn-cs"/>
              </a:rPr>
              <a:t>acticvity</a:t>
            </a:r>
            <a:r>
              <a:rPr lang="en-GB" sz="1200" kern="1200" dirty="0">
                <a:solidFill>
                  <a:schemeClr val="tx1"/>
                </a:solidFill>
                <a:effectLst/>
                <a:latin typeface="+mn-lt"/>
                <a:ea typeface="+mn-ea"/>
                <a:cs typeface="+mn-cs"/>
              </a:rPr>
              <a:t> levels where estimated where good, but might still suffer of underrepresentation of short walking legs in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These results show that reliable, area-specific weighting data improves the consistency and accuracy of the model, but getting the </a:t>
            </a:r>
            <a:r>
              <a:rPr lang="en-GB" sz="1200" b="1" kern="1200" dirty="0">
                <a:solidFill>
                  <a:schemeClr val="tx1"/>
                </a:solidFill>
                <a:effectLst/>
                <a:latin typeface="+mn-lt"/>
                <a:ea typeface="+mn-ea"/>
                <a:cs typeface="+mn-cs"/>
              </a:rPr>
              <a:t>order of magnitude</a:t>
            </a:r>
            <a:r>
              <a:rPr lang="en-GB" sz="1200" kern="1200" dirty="0">
                <a:solidFill>
                  <a:schemeClr val="tx1"/>
                </a:solidFill>
                <a:effectLst/>
                <a:latin typeface="+mn-lt"/>
                <a:ea typeface="+mn-ea"/>
                <a:cs typeface="+mn-cs"/>
              </a:rPr>
              <a:t> right is most important. Factor differences are largest for trips that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is known to underreport, such as lunchtime or return trips, so the model is most reliable for morning peaks. </a:t>
            </a:r>
          </a:p>
          <a:p>
            <a:r>
              <a:rPr lang="en-GB" sz="1200" kern="1200" dirty="0">
                <a:solidFill>
                  <a:schemeClr val="tx1"/>
                </a:solidFill>
                <a:effectLst/>
                <a:latin typeface="+mn-lt"/>
                <a:ea typeface="+mn-ea"/>
                <a:cs typeface="+mn-cs"/>
              </a:rPr>
              <a:t>Overall, the model produces </a:t>
            </a:r>
            <a:r>
              <a:rPr lang="en-GB" sz="1200" b="1" kern="1200" dirty="0">
                <a:solidFill>
                  <a:schemeClr val="tx1"/>
                </a:solidFill>
                <a:effectLst/>
                <a:latin typeface="+mn-lt"/>
                <a:ea typeface="+mn-ea"/>
                <a:cs typeface="+mn-cs"/>
              </a:rPr>
              <a:t>plausible results</a:t>
            </a:r>
            <a:r>
              <a:rPr lang="en-GB" sz="1200" kern="1200" dirty="0">
                <a:solidFill>
                  <a:schemeClr val="tx1"/>
                </a:solidFill>
                <a:effectLst/>
                <a:latin typeface="+mn-lt"/>
                <a:ea typeface="+mn-ea"/>
                <a:cs typeface="+mn-cs"/>
              </a:rPr>
              <a:t>, maintains the correct order of magnitude, and captures spatial and temporal variations in walking demand.</a:t>
            </a:r>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20</a:t>
            </a:fld>
            <a:endParaRPr lang="en-GB"/>
          </a:p>
        </p:txBody>
      </p:sp>
    </p:spTree>
    <p:extLst>
      <p:ext uri="{BB962C8B-B14F-4D97-AF65-F5344CB8AC3E}">
        <p14:creationId xmlns:p14="http://schemas.microsoft.com/office/powerpoint/2010/main" val="2107200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This model successfully adapts the UNA framework to the Dutch context, bridging household-survey and network-regression approaches while using less data-intensive methods.</a:t>
            </a:r>
          </a:p>
          <a:p>
            <a:r>
              <a:rPr lang="en-GB" sz="1200" kern="1200" dirty="0">
                <a:solidFill>
                  <a:schemeClr val="tx1"/>
                </a:solidFill>
                <a:effectLst/>
                <a:latin typeface="+mn-lt"/>
                <a:ea typeface="+mn-ea"/>
                <a:cs typeface="+mn-cs"/>
              </a:rPr>
              <a:t>However, several limitations should be noted. The model relies heavily on initial weighting, and many building weights are based on proxies—when these proxies are inaccurate, performance declines. The accessibility component also introduces uncertainty, as walking radius and Reach normalization is still under researched. </a:t>
            </a:r>
          </a:p>
          <a:p>
            <a:r>
              <a:rPr lang="en-GB" sz="1200" kern="1200" dirty="0">
                <a:solidFill>
                  <a:schemeClr val="tx1"/>
                </a:solidFill>
                <a:effectLst/>
                <a:latin typeface="+mn-lt"/>
                <a:ea typeface="+mn-ea"/>
                <a:cs typeface="+mn-cs"/>
              </a:rPr>
              <a:t>Trip purposes in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do not always match building functions—broad categories like “leisure” </a:t>
            </a:r>
            <a:r>
              <a:rPr lang="en-GB" sz="1200" kern="1200" dirty="0" err="1">
                <a:solidFill>
                  <a:schemeClr val="tx1"/>
                </a:solidFill>
                <a:effectLst/>
                <a:latin typeface="+mn-lt"/>
                <a:ea typeface="+mn-ea"/>
                <a:cs typeface="+mn-cs"/>
              </a:rPr>
              <a:t>addd</a:t>
            </a:r>
            <a:r>
              <a:rPr lang="en-GB" sz="1200" kern="1200" dirty="0">
                <a:solidFill>
                  <a:schemeClr val="tx1"/>
                </a:solidFill>
                <a:effectLst/>
                <a:latin typeface="+mn-lt"/>
                <a:ea typeface="+mn-ea"/>
                <a:cs typeface="+mn-cs"/>
              </a:rPr>
              <a:t> uncertainty when assigning trips. </a:t>
            </a:r>
          </a:p>
          <a:p>
            <a:r>
              <a:rPr lang="en-GB" sz="1200" kern="1200" dirty="0">
                <a:solidFill>
                  <a:schemeClr val="tx1"/>
                </a:solidFill>
                <a:effectLst/>
                <a:latin typeface="+mn-lt"/>
                <a:ea typeface="+mn-ea"/>
                <a:cs typeface="+mn-cs"/>
              </a:rPr>
              <a:t>Validation data were limited to a few buildings and periods, serving mainly as a plausibility check rather than full statistical validation.</a:t>
            </a:r>
          </a:p>
          <a:p>
            <a:r>
              <a:rPr lang="en-GB" sz="1200" kern="1200" dirty="0">
                <a:solidFill>
                  <a:schemeClr val="tx1"/>
                </a:solidFill>
                <a:effectLst/>
                <a:latin typeface="+mn-lt"/>
                <a:ea typeface="+mn-ea"/>
                <a:cs typeface="+mn-cs"/>
              </a:rPr>
              <a:t>These limitations highlight areas for future research:</a:t>
            </a:r>
          </a:p>
          <a:p>
            <a:pPr lvl="0"/>
            <a:r>
              <a:rPr lang="en-GB" sz="1200" kern="1200" dirty="0">
                <a:solidFill>
                  <a:schemeClr val="tx1"/>
                </a:solidFill>
                <a:effectLst/>
                <a:latin typeface="+mn-lt"/>
                <a:ea typeface="+mn-ea"/>
                <a:cs typeface="+mn-cs"/>
              </a:rPr>
              <a:t>Is to add trip distribution and trip assignment, to calibrate the model using street counts.</a:t>
            </a:r>
          </a:p>
          <a:p>
            <a:pPr lvl="0"/>
            <a:r>
              <a:rPr lang="en-GB" sz="1200" b="1" kern="1200" dirty="0">
                <a:solidFill>
                  <a:schemeClr val="tx1"/>
                </a:solidFill>
                <a:effectLst/>
                <a:latin typeface="+mn-lt"/>
                <a:ea typeface="+mn-ea"/>
                <a:cs typeface="+mn-cs"/>
              </a:rPr>
              <a:t>Alternative </a:t>
            </a:r>
            <a:r>
              <a:rPr lang="en-GB" sz="1200" b="1" kern="1200" dirty="0" err="1">
                <a:solidFill>
                  <a:schemeClr val="tx1"/>
                </a:solidFill>
                <a:effectLst/>
                <a:latin typeface="+mn-lt"/>
                <a:ea typeface="+mn-ea"/>
                <a:cs typeface="+mn-cs"/>
              </a:rPr>
              <a:t>modeling</a:t>
            </a:r>
            <a:r>
              <a:rPr lang="en-GB" sz="1200" b="1" kern="1200" dirty="0">
                <a:solidFill>
                  <a:schemeClr val="tx1"/>
                </a:solidFill>
                <a:effectLst/>
                <a:latin typeface="+mn-lt"/>
                <a:ea typeface="+mn-ea"/>
                <a:cs typeface="+mn-cs"/>
              </a:rPr>
              <a:t> structures</a:t>
            </a:r>
            <a:r>
              <a:rPr lang="en-GB" sz="1200" kern="1200" dirty="0">
                <a:solidFill>
                  <a:schemeClr val="tx1"/>
                </a:solidFill>
                <a:effectLst/>
                <a:latin typeface="+mn-lt"/>
                <a:ea typeface="+mn-ea"/>
                <a:cs typeface="+mn-cs"/>
              </a:rPr>
              <a:t>, such as estimating trips first and applying mode choice later.</a:t>
            </a:r>
          </a:p>
          <a:p>
            <a:pPr lvl="0"/>
            <a:r>
              <a:rPr lang="en-GB" sz="1200" b="1" kern="1200" dirty="0">
                <a:solidFill>
                  <a:schemeClr val="tx1"/>
                </a:solidFill>
                <a:effectLst/>
                <a:latin typeface="+mn-lt"/>
                <a:ea typeface="+mn-ea"/>
                <a:cs typeface="+mn-cs"/>
              </a:rPr>
              <a:t>Improved survey data</a:t>
            </a:r>
            <a:r>
              <a:rPr lang="en-GB" sz="1200" kern="1200" dirty="0">
                <a:solidFill>
                  <a:schemeClr val="tx1"/>
                </a:solidFill>
                <a:effectLst/>
                <a:latin typeface="+mn-lt"/>
                <a:ea typeface="+mn-ea"/>
                <a:cs typeface="+mn-cs"/>
              </a:rPr>
              <a:t> better linking trip purposes to building types and capturing short or underreported walking trips.</a:t>
            </a:r>
          </a:p>
          <a:p>
            <a:pPr lvl="0"/>
            <a:endParaRPr lang="en-US" sz="1200" noProof="0"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21</a:t>
            </a:fld>
            <a:endParaRPr lang="en-GB"/>
          </a:p>
        </p:txBody>
      </p:sp>
    </p:spTree>
    <p:extLst>
      <p:ext uri="{BB962C8B-B14F-4D97-AF65-F5344CB8AC3E}">
        <p14:creationId xmlns:p14="http://schemas.microsoft.com/office/powerpoint/2010/main" val="511698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Despite the uncertainties, the model has several important strengths.</a:t>
            </a:r>
          </a:p>
          <a:p>
            <a:r>
              <a:rPr lang="en-GB" sz="1200" kern="1200" dirty="0">
                <a:solidFill>
                  <a:schemeClr val="tx1"/>
                </a:solidFill>
                <a:effectLst/>
                <a:latin typeface="+mn-lt"/>
                <a:ea typeface="+mn-ea"/>
                <a:cs typeface="+mn-cs"/>
              </a:rPr>
              <a:t>It is:</a:t>
            </a:r>
          </a:p>
          <a:p>
            <a:pPr lvl="0"/>
            <a:r>
              <a:rPr lang="en-GB" sz="1200" kern="1200" dirty="0">
                <a:solidFill>
                  <a:schemeClr val="tx1"/>
                </a:solidFill>
                <a:effectLst/>
                <a:latin typeface="+mn-lt"/>
                <a:ea typeface="+mn-ea"/>
                <a:cs typeface="+mn-cs"/>
              </a:rPr>
              <a:t>transparent and reproducible</a:t>
            </a:r>
          </a:p>
          <a:p>
            <a:pPr lvl="0"/>
            <a:r>
              <a:rPr lang="en-GB" sz="1200" kern="1200" dirty="0">
                <a:solidFill>
                  <a:schemeClr val="tx1"/>
                </a:solidFill>
                <a:effectLst/>
                <a:latin typeface="+mn-lt"/>
                <a:ea typeface="+mn-ea"/>
                <a:cs typeface="+mn-cs"/>
              </a:rPr>
              <a:t>applicable to mixed-use urban environments</a:t>
            </a:r>
          </a:p>
          <a:p>
            <a:pPr lvl="0"/>
            <a:r>
              <a:rPr lang="en-GB" sz="1200" kern="1200" dirty="0">
                <a:solidFill>
                  <a:schemeClr val="tx1"/>
                </a:solidFill>
                <a:effectLst/>
                <a:latin typeface="+mn-lt"/>
                <a:ea typeface="+mn-ea"/>
                <a:cs typeface="+mn-cs"/>
              </a:rPr>
              <a:t>and able to capture daily variation in walking demand</a:t>
            </a:r>
          </a:p>
          <a:p>
            <a:r>
              <a:rPr lang="en-GB" sz="1200" kern="1200" dirty="0">
                <a:solidFill>
                  <a:schemeClr val="tx1"/>
                </a:solidFill>
                <a:effectLst/>
                <a:latin typeface="+mn-lt"/>
                <a:ea typeface="+mn-ea"/>
                <a:cs typeface="+mn-cs"/>
              </a:rPr>
              <a:t>In practice, the model can already be used to:</a:t>
            </a:r>
          </a:p>
          <a:p>
            <a:pPr lvl="0"/>
            <a:r>
              <a:rPr lang="en-GB" sz="1200" kern="1200" dirty="0">
                <a:solidFill>
                  <a:schemeClr val="tx1"/>
                </a:solidFill>
                <a:effectLst/>
                <a:latin typeface="+mn-lt"/>
                <a:ea typeface="+mn-ea"/>
                <a:cs typeface="+mn-cs"/>
              </a:rPr>
              <a:t>identify key pedestrian generators</a:t>
            </a:r>
          </a:p>
          <a:p>
            <a:pPr lvl="0"/>
            <a:r>
              <a:rPr lang="en-GB" sz="1200" kern="1200" dirty="0">
                <a:solidFill>
                  <a:schemeClr val="tx1"/>
                </a:solidFill>
                <a:effectLst/>
                <a:latin typeface="+mn-lt"/>
                <a:ea typeface="+mn-ea"/>
                <a:cs typeface="+mn-cs"/>
              </a:rPr>
              <a:t>and test planning scenarios — for example, adding new buildings or amenities</a:t>
            </a:r>
          </a:p>
          <a:p>
            <a:r>
              <a:rPr lang="en-GB" sz="1200" kern="1200" dirty="0">
                <a:solidFill>
                  <a:schemeClr val="tx1"/>
                </a:solidFill>
                <a:effectLst/>
                <a:latin typeface="+mn-lt"/>
                <a:ea typeface="+mn-ea"/>
                <a:cs typeface="+mn-cs"/>
              </a:rPr>
              <a:t>It is particularly useful in situations where relative patterns and changes are more important than exact totals, such as early-stage planning and policy evaluation.</a:t>
            </a:r>
          </a:p>
          <a:p>
            <a:r>
              <a:rPr lang="en-GB" sz="1200" kern="1200">
                <a:solidFill>
                  <a:schemeClr val="tx1"/>
                </a:solidFill>
                <a:effectLst/>
                <a:latin typeface="+mn-lt"/>
                <a:ea typeface="+mn-ea"/>
                <a:cs typeface="+mn-cs"/>
              </a:rPr>
              <a:t>So overall, this thesis demonstrates that an open-data, building-level, hourly pedestrian trip-generation model for Dutch cities is both feasible and valuable — and it lays the groundwork for future development toward fully calibrated pedestrian flow modelling.</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22</a:t>
            </a:fld>
            <a:endParaRPr lang="en-GB"/>
          </a:p>
        </p:txBody>
      </p:sp>
    </p:spTree>
    <p:extLst>
      <p:ext uri="{BB962C8B-B14F-4D97-AF65-F5344CB8AC3E}">
        <p14:creationId xmlns:p14="http://schemas.microsoft.com/office/powerpoint/2010/main" val="101889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28CCD-5EEF-E266-AEC5-68D45BA55F8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15AFD9-8F23-9359-5C6E-CA817CFC796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9BFD19D-4DB8-0129-D2D9-E5410B39B4B6}"/>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F83DB8F9-7242-607F-46EB-408936FF0D62}"/>
              </a:ext>
            </a:extLst>
          </p:cNvPr>
          <p:cNvSpPr>
            <a:spLocks noGrp="1"/>
          </p:cNvSpPr>
          <p:nvPr>
            <p:ph type="sldNum" sz="quarter" idx="5"/>
          </p:nvPr>
        </p:nvSpPr>
        <p:spPr/>
        <p:txBody>
          <a:bodyPr/>
          <a:lstStyle/>
          <a:p>
            <a:fld id="{48C176B4-2F3E-4542-A88B-B482618D0CAA}" type="slidenum">
              <a:rPr lang="nl-NL" smtClean="0"/>
              <a:t>23</a:t>
            </a:fld>
            <a:endParaRPr lang="nl-NL" dirty="0"/>
          </a:p>
        </p:txBody>
      </p:sp>
    </p:spTree>
    <p:extLst>
      <p:ext uri="{BB962C8B-B14F-4D97-AF65-F5344CB8AC3E}">
        <p14:creationId xmlns:p14="http://schemas.microsoft.com/office/powerpoint/2010/main" val="358418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So why is there a need for a pedestrian trip generation model?</a:t>
            </a:r>
          </a:p>
          <a:p>
            <a:r>
              <a:rPr lang="en-GB" sz="1200" kern="1200" dirty="0">
                <a:solidFill>
                  <a:schemeClr val="tx1"/>
                </a:solidFill>
                <a:effectLst/>
                <a:latin typeface="+mn-lt"/>
                <a:ea typeface="+mn-ea"/>
                <a:cs typeface="+mn-cs"/>
              </a:rPr>
              <a:t>There is a need because Dutch cities are facing increasing pressure due to urbanisation and climate change. This effect the accessibility and liveability of cities.</a:t>
            </a:r>
          </a:p>
          <a:p>
            <a:r>
              <a:rPr lang="en-GB" sz="1200" b="1" kern="1200" dirty="0">
                <a:solidFill>
                  <a:schemeClr val="tx1"/>
                </a:solidFill>
                <a:effectLst/>
                <a:latin typeface="+mn-lt"/>
                <a:ea typeface="+mn-ea"/>
                <a:cs typeface="+mn-cs"/>
              </a:rPr>
              <a:t>But to introduce these safely and effectively, planners need reliable models that can predict where and when people walk.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Municipalities in particular want to understand how pedestrian flows change when new buildings or amenities are added, which requires very fine spatial detail.</a:t>
            </a:r>
          </a:p>
          <a:p>
            <a:r>
              <a:rPr lang="en-GB" sz="1200" kern="1200" dirty="0">
                <a:solidFill>
                  <a:schemeClr val="tx1"/>
                </a:solidFill>
                <a:effectLst/>
                <a:latin typeface="+mn-lt"/>
                <a:ea typeface="+mn-ea"/>
                <a:cs typeface="+mn-cs"/>
              </a:rPr>
              <a:t>They also need hourly information to design safe pedestrian crossings and manage peak walking periods.</a:t>
            </a:r>
          </a:p>
          <a:p>
            <a:r>
              <a:rPr lang="en-GB" sz="1200" kern="1200" dirty="0">
                <a:solidFill>
                  <a:schemeClr val="tx1"/>
                </a:solidFill>
                <a:effectLst/>
                <a:latin typeface="+mn-lt"/>
                <a:ea typeface="+mn-ea"/>
                <a:cs typeface="+mn-cs"/>
              </a:rPr>
              <a:t>At the moment, however, Dutch cities do not yet have pedestrian models that provide this specific level of spatial and temporal detail. </a:t>
            </a:r>
          </a:p>
          <a:p>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3</a:t>
            </a:fld>
            <a:endParaRPr lang="en-GB"/>
          </a:p>
        </p:txBody>
      </p:sp>
    </p:spTree>
    <p:extLst>
      <p:ext uri="{BB962C8B-B14F-4D97-AF65-F5344CB8AC3E}">
        <p14:creationId xmlns:p14="http://schemas.microsoft.com/office/powerpoint/2010/main" val="188971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When looking at recent literature on macroscopic pedestrian models, a view issues become apparent </a:t>
            </a:r>
          </a:p>
          <a:p>
            <a:r>
              <a:rPr lang="en-GB" sz="1200" kern="1200" dirty="0">
                <a:solidFill>
                  <a:schemeClr val="tx1"/>
                </a:solidFill>
                <a:effectLst/>
                <a:latin typeface="+mn-lt"/>
                <a:ea typeface="+mn-ea"/>
                <a:cs typeface="+mn-cs"/>
              </a:rPr>
              <a:t>First of existing macroscopic pedestrian models are highly data intensive.</a:t>
            </a:r>
          </a:p>
          <a:p>
            <a:r>
              <a:rPr lang="en-GB" sz="1200" kern="1200" dirty="0">
                <a:solidFill>
                  <a:schemeClr val="tx1"/>
                </a:solidFill>
                <a:effectLst/>
                <a:latin typeface="+mn-lt"/>
                <a:ea typeface="+mn-ea"/>
                <a:cs typeface="+mn-cs"/>
              </a:rPr>
              <a:t>This is an issue since none of them are tailored to the Dutch context and to adapt these models, similar rich datasets are needed.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However in the Netherlands, such fine grained data is not available and expense to collect.</a:t>
            </a:r>
          </a:p>
          <a:p>
            <a:r>
              <a:rPr lang="en-GB" sz="1200" kern="1200" dirty="0">
                <a:solidFill>
                  <a:schemeClr val="tx1"/>
                </a:solidFill>
                <a:effectLst/>
                <a:latin typeface="+mn-lt"/>
                <a:ea typeface="+mn-ea"/>
                <a:cs typeface="+mn-cs"/>
              </a:rPr>
              <a:t>Models that require less data fall short in either spatial or temporal resolution, meaning they cannot provide the detail needed by the municipalities.</a:t>
            </a:r>
            <a:endParaRPr lang="en-GB"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4</a:t>
            </a:fld>
            <a:endParaRPr lang="en-GB"/>
          </a:p>
        </p:txBody>
      </p:sp>
    </p:spTree>
    <p:extLst>
      <p:ext uri="{BB962C8B-B14F-4D97-AF65-F5344CB8AC3E}">
        <p14:creationId xmlns:p14="http://schemas.microsoft.com/office/powerpoint/2010/main" val="380880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BD49E-250A-D823-8C06-54388B5A773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3011965-CA3A-A1B3-89F0-C918D9EDCE4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5F9F31E-3A1E-1AEC-7962-D71C7CF96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That is why the objective of this thesis is to develop a pedestrian trip generation model using widely available data, that is tailored to the Dutch urban context with fine spatial and temporal resolution.</a:t>
            </a:r>
          </a:p>
          <a:p>
            <a:endParaRPr lang="en-GB" dirty="0"/>
          </a:p>
        </p:txBody>
      </p:sp>
      <p:sp>
        <p:nvSpPr>
          <p:cNvPr id="4" name="Tijdelijke aanduiding voor dianummer 3">
            <a:extLst>
              <a:ext uri="{FF2B5EF4-FFF2-40B4-BE49-F238E27FC236}">
                <a16:creationId xmlns:a16="http://schemas.microsoft.com/office/drawing/2014/main" id="{8D083AA5-C683-B625-F784-6D39108B9E31}"/>
              </a:ext>
            </a:extLst>
          </p:cNvPr>
          <p:cNvSpPr>
            <a:spLocks noGrp="1"/>
          </p:cNvSpPr>
          <p:nvPr>
            <p:ph type="sldNum" sz="quarter" idx="5"/>
          </p:nvPr>
        </p:nvSpPr>
        <p:spPr/>
        <p:txBody>
          <a:bodyPr/>
          <a:lstStyle/>
          <a:p>
            <a:fld id="{672AADD0-DF41-4DCF-8746-4DA519F35981}" type="slidenum">
              <a:rPr lang="en-GB" smtClean="0"/>
              <a:t>5</a:t>
            </a:fld>
            <a:endParaRPr lang="en-GB"/>
          </a:p>
        </p:txBody>
      </p:sp>
    </p:spTree>
    <p:extLst>
      <p:ext uri="{BB962C8B-B14F-4D97-AF65-F5344CB8AC3E}">
        <p14:creationId xmlns:p14="http://schemas.microsoft.com/office/powerpoint/2010/main" val="295383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5DA7-80B5-B82D-792D-ACCF96B3839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B7BFCCA-1A56-223C-356E-1F7E3471DD3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A7836BE-F52D-47D0-6C44-24F8785F10BF}"/>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To achieve this objective, I first explored which data sources where available.</a:t>
            </a:r>
          </a:p>
          <a:p>
            <a:r>
              <a:rPr lang="en-GB" sz="1200" kern="1200" dirty="0">
                <a:solidFill>
                  <a:schemeClr val="tx1"/>
                </a:solidFill>
                <a:effectLst/>
                <a:latin typeface="+mn-lt"/>
                <a:ea typeface="+mn-ea"/>
                <a:cs typeface="+mn-cs"/>
              </a:rPr>
              <a:t>For Dutch built environment data I relied on two open datasets: </a:t>
            </a:r>
            <a:r>
              <a:rPr lang="en-GB" sz="1200" kern="1200" dirty="0" err="1">
                <a:solidFill>
                  <a:schemeClr val="tx1"/>
                </a:solidFill>
                <a:effectLst/>
                <a:latin typeface="+mn-lt"/>
                <a:ea typeface="+mn-ea"/>
                <a:cs typeface="+mn-cs"/>
              </a:rPr>
              <a:t>openstreetmap</a:t>
            </a:r>
            <a:r>
              <a:rPr lang="en-GB" sz="1200" kern="1200" dirty="0">
                <a:solidFill>
                  <a:schemeClr val="tx1"/>
                </a:solidFill>
                <a:effectLst/>
                <a:latin typeface="+mn-lt"/>
                <a:ea typeface="+mn-ea"/>
                <a:cs typeface="+mn-cs"/>
              </a:rPr>
              <a:t> and BAG from the </a:t>
            </a:r>
            <a:r>
              <a:rPr lang="en-GB" sz="1200" kern="1200" dirty="0" err="1">
                <a:solidFill>
                  <a:schemeClr val="tx1"/>
                </a:solidFill>
                <a:effectLst/>
                <a:latin typeface="+mn-lt"/>
                <a:ea typeface="+mn-ea"/>
                <a:cs typeface="+mn-cs"/>
              </a:rPr>
              <a:t>kadaster</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BAG provides very detailed building information, allowing me to distinguish multiple </a:t>
            </a:r>
            <a:r>
              <a:rPr lang="en-GB" sz="1200" kern="1200" dirty="0" err="1">
                <a:solidFill>
                  <a:schemeClr val="tx1"/>
                </a:solidFill>
                <a:effectLst/>
                <a:latin typeface="+mn-lt"/>
                <a:ea typeface="+mn-ea"/>
                <a:cs typeface="+mn-cs"/>
              </a:rPr>
              <a:t>functinos</a:t>
            </a:r>
            <a:r>
              <a:rPr lang="en-GB" sz="1200" kern="1200" dirty="0">
                <a:solidFill>
                  <a:schemeClr val="tx1"/>
                </a:solidFill>
                <a:effectLst/>
                <a:latin typeface="+mn-lt"/>
                <a:ea typeface="+mn-ea"/>
                <a:cs typeface="+mn-cs"/>
              </a:rPr>
              <a:t> within one building and includes gross floor area which OSM does not provide.</a:t>
            </a:r>
          </a:p>
          <a:p>
            <a:r>
              <a:rPr lang="en-GB" sz="1200" kern="1200" dirty="0">
                <a:solidFill>
                  <a:schemeClr val="tx1"/>
                </a:solidFill>
                <a:effectLst/>
                <a:latin typeface="+mn-lt"/>
                <a:ea typeface="+mn-ea"/>
                <a:cs typeface="+mn-cs"/>
              </a:rPr>
              <a:t>However BAG lacks the functions catering and public transport stops which are available in OSM, so I will use both. </a:t>
            </a:r>
          </a:p>
          <a:p>
            <a:endParaRPr lang="en-GB" dirty="0"/>
          </a:p>
        </p:txBody>
      </p:sp>
      <p:sp>
        <p:nvSpPr>
          <p:cNvPr id="4" name="Tijdelijke aanduiding voor dianummer 3">
            <a:extLst>
              <a:ext uri="{FF2B5EF4-FFF2-40B4-BE49-F238E27FC236}">
                <a16:creationId xmlns:a16="http://schemas.microsoft.com/office/drawing/2014/main" id="{0C5B854E-07BA-AA28-ABA8-B8F3B00E8D37}"/>
              </a:ext>
            </a:extLst>
          </p:cNvPr>
          <p:cNvSpPr>
            <a:spLocks noGrp="1"/>
          </p:cNvSpPr>
          <p:nvPr>
            <p:ph type="sldNum" sz="quarter" idx="5"/>
          </p:nvPr>
        </p:nvSpPr>
        <p:spPr/>
        <p:txBody>
          <a:bodyPr/>
          <a:lstStyle/>
          <a:p>
            <a:fld id="{672AADD0-DF41-4DCF-8746-4DA519F35981}" type="slidenum">
              <a:rPr lang="en-GB" smtClean="0"/>
              <a:t>6</a:t>
            </a:fld>
            <a:endParaRPr lang="en-GB"/>
          </a:p>
        </p:txBody>
      </p:sp>
    </p:spTree>
    <p:extLst>
      <p:ext uri="{BB962C8B-B14F-4D97-AF65-F5344CB8AC3E}">
        <p14:creationId xmlns:p14="http://schemas.microsoft.com/office/powerpoint/2010/main" val="405645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2F9FB-1294-A7EA-3840-9E10E045870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85ADEC-B866-0155-41AF-0991CEA398A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85D6C4D-A2AE-B292-CEE9-71D0F38757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also had access to </a:t>
            </a:r>
            <a:r>
              <a:rPr lang="en-GB" sz="1200" kern="1200" dirty="0" err="1">
                <a:solidFill>
                  <a:schemeClr val="tx1"/>
                </a:solidFill>
                <a:effectLst/>
                <a:latin typeface="+mn-lt"/>
                <a:ea typeface="+mn-ea"/>
                <a:cs typeface="+mn-cs"/>
              </a:rPr>
              <a:t>ODiN</a:t>
            </a:r>
            <a:r>
              <a:rPr lang="en-GB" sz="1200" kern="1200" dirty="0">
                <a:solidFill>
                  <a:schemeClr val="tx1"/>
                </a:solidFill>
                <a:effectLst/>
                <a:latin typeface="+mn-lt"/>
                <a:ea typeface="+mn-ea"/>
                <a:cs typeface="+mn-cs"/>
              </a:rPr>
              <a:t> which is the national travel survey conducted annually by CBS. It is widely used in Dutch mobility research and </a:t>
            </a:r>
            <a:r>
              <a:rPr lang="en-GB" sz="1200" b="1" kern="1200" dirty="0">
                <a:solidFill>
                  <a:schemeClr val="tx1"/>
                </a:solidFill>
                <a:effectLst/>
                <a:latin typeface="+mn-lt"/>
                <a:ea typeface="+mn-ea"/>
                <a:cs typeface="+mn-cs"/>
              </a:rPr>
              <a:t>contains information on people’s daily travel behaviour, including information on travel purpose, mode and departure hour.</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a:extLst>
              <a:ext uri="{FF2B5EF4-FFF2-40B4-BE49-F238E27FC236}">
                <a16:creationId xmlns:a16="http://schemas.microsoft.com/office/drawing/2014/main" id="{E8818248-5417-F83B-A714-65DB1BA432DA}"/>
              </a:ext>
            </a:extLst>
          </p:cNvPr>
          <p:cNvSpPr>
            <a:spLocks noGrp="1"/>
          </p:cNvSpPr>
          <p:nvPr>
            <p:ph type="sldNum" sz="quarter" idx="5"/>
          </p:nvPr>
        </p:nvSpPr>
        <p:spPr/>
        <p:txBody>
          <a:bodyPr/>
          <a:lstStyle/>
          <a:p>
            <a:fld id="{672AADD0-DF41-4DCF-8746-4DA519F35981}" type="slidenum">
              <a:rPr lang="en-GB" smtClean="0"/>
              <a:t>7</a:t>
            </a:fld>
            <a:endParaRPr lang="en-GB"/>
          </a:p>
        </p:txBody>
      </p:sp>
    </p:spTree>
    <p:extLst>
      <p:ext uri="{BB962C8B-B14F-4D97-AF65-F5344CB8AC3E}">
        <p14:creationId xmlns:p14="http://schemas.microsoft.com/office/powerpoint/2010/main" val="317679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BD40-6055-4805-BB8B-D3A774ED5C8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9622C2-C48C-F79F-FC9F-9F633999B60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E42238A-006D-3448-B9BE-C189BDF240CE}"/>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Next part of the objective is to make the model for the Dutch Urban context.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So we use </a:t>
            </a:r>
            <a:r>
              <a:rPr lang="en-GB" sz="1200" kern="1200" dirty="0" err="1">
                <a:solidFill>
                  <a:schemeClr val="tx1"/>
                </a:solidFill>
                <a:effectLst/>
                <a:latin typeface="+mn-lt"/>
                <a:ea typeface="+mn-ea"/>
                <a:cs typeface="+mn-cs"/>
              </a:rPr>
              <a:t>dutch</a:t>
            </a:r>
            <a:r>
              <a:rPr lang="en-GB" sz="1200" kern="1200" dirty="0">
                <a:solidFill>
                  <a:schemeClr val="tx1"/>
                </a:solidFill>
                <a:effectLst/>
                <a:latin typeface="+mn-lt"/>
                <a:ea typeface="+mn-ea"/>
                <a:cs typeface="+mn-cs"/>
              </a:rPr>
              <a:t> data </a:t>
            </a:r>
          </a:p>
          <a:p>
            <a:r>
              <a:rPr lang="en-GB" sz="1200" kern="1200" dirty="0">
                <a:solidFill>
                  <a:schemeClr val="tx1"/>
                </a:solidFill>
                <a:effectLst/>
                <a:latin typeface="+mn-lt"/>
                <a:ea typeface="+mn-ea"/>
                <a:cs typeface="+mn-cs"/>
              </a:rPr>
              <a:t>but also apply the model to a </a:t>
            </a:r>
            <a:r>
              <a:rPr lang="en-GB" sz="1200" kern="1200" dirty="0" err="1">
                <a:solidFill>
                  <a:schemeClr val="tx1"/>
                </a:solidFill>
                <a:effectLst/>
                <a:latin typeface="+mn-lt"/>
                <a:ea typeface="+mn-ea"/>
                <a:cs typeface="+mn-cs"/>
              </a:rPr>
              <a:t>dutch</a:t>
            </a:r>
            <a:r>
              <a:rPr lang="en-GB" sz="1200" kern="1200" dirty="0">
                <a:solidFill>
                  <a:schemeClr val="tx1"/>
                </a:solidFill>
                <a:effectLst/>
                <a:latin typeface="+mn-lt"/>
                <a:ea typeface="+mn-ea"/>
                <a:cs typeface="+mn-cs"/>
              </a:rPr>
              <a:t> case study for set up and face validation.</a:t>
            </a:r>
          </a:p>
          <a:p>
            <a:r>
              <a:rPr lang="en-GB" sz="1200" kern="1200" dirty="0">
                <a:solidFill>
                  <a:schemeClr val="tx1"/>
                </a:solidFill>
                <a:effectLst/>
                <a:latin typeface="+mn-lt"/>
                <a:ea typeface="+mn-ea"/>
                <a:cs typeface="+mn-cs"/>
              </a:rPr>
              <a:t>For this project the neighbourhood, </a:t>
            </a:r>
            <a:r>
              <a:rPr lang="en-GB" sz="1200" kern="1200" dirty="0" err="1">
                <a:solidFill>
                  <a:schemeClr val="tx1"/>
                </a:solidFill>
                <a:effectLst/>
                <a:latin typeface="+mn-lt"/>
                <a:ea typeface="+mn-ea"/>
                <a:cs typeface="+mn-cs"/>
              </a:rPr>
              <a:t>Zuidas</a:t>
            </a:r>
            <a:r>
              <a:rPr lang="en-GB" sz="1200" kern="1200" dirty="0">
                <a:solidFill>
                  <a:schemeClr val="tx1"/>
                </a:solidFill>
                <a:effectLst/>
                <a:latin typeface="+mn-lt"/>
                <a:ea typeface="+mn-ea"/>
                <a:cs typeface="+mn-cs"/>
              </a:rPr>
              <a:t> in Amsterdam was selected since it is a mixed use area, including high rice offices, major institutions and residential buildings, and is  easily accessible with public transport and has a dense walking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a:extLst>
              <a:ext uri="{FF2B5EF4-FFF2-40B4-BE49-F238E27FC236}">
                <a16:creationId xmlns:a16="http://schemas.microsoft.com/office/drawing/2014/main" id="{B1A653B4-7E90-58DA-4A0E-3D726E7C4D78}"/>
              </a:ext>
            </a:extLst>
          </p:cNvPr>
          <p:cNvSpPr>
            <a:spLocks noGrp="1"/>
          </p:cNvSpPr>
          <p:nvPr>
            <p:ph type="sldNum" sz="quarter" idx="5"/>
          </p:nvPr>
        </p:nvSpPr>
        <p:spPr/>
        <p:txBody>
          <a:bodyPr/>
          <a:lstStyle/>
          <a:p>
            <a:fld id="{672AADD0-DF41-4DCF-8746-4DA519F35981}" type="slidenum">
              <a:rPr lang="en-GB" smtClean="0"/>
              <a:t>8</a:t>
            </a:fld>
            <a:endParaRPr lang="en-GB"/>
          </a:p>
        </p:txBody>
      </p:sp>
    </p:spTree>
    <p:extLst>
      <p:ext uri="{BB962C8B-B14F-4D97-AF65-F5344CB8AC3E}">
        <p14:creationId xmlns:p14="http://schemas.microsoft.com/office/powerpoint/2010/main" val="179933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The last part of the objective is to achieve a fine spatial and temporal resolution.</a:t>
            </a:r>
          </a:p>
          <a:p>
            <a:r>
              <a:rPr lang="en-GB" sz="1200" kern="1200" dirty="0">
                <a:solidFill>
                  <a:schemeClr val="tx1"/>
                </a:solidFill>
                <a:effectLst/>
                <a:latin typeface="+mn-lt"/>
                <a:ea typeface="+mn-ea"/>
                <a:cs typeface="+mn-cs"/>
              </a:rPr>
              <a:t>To see how this can be achieved with the available data, I reviewed the existing literature.</a:t>
            </a:r>
          </a:p>
          <a:p>
            <a:r>
              <a:rPr lang="en-GB" sz="1200" kern="1200" dirty="0">
                <a:solidFill>
                  <a:schemeClr val="tx1"/>
                </a:solidFill>
                <a:effectLst/>
                <a:latin typeface="+mn-lt"/>
                <a:ea typeface="+mn-ea"/>
                <a:cs typeface="+mn-cs"/>
              </a:rPr>
              <a:t>They can be broadly divided into two groups.</a:t>
            </a:r>
          </a:p>
          <a:p>
            <a:r>
              <a:rPr lang="en-GB" sz="1200" kern="1200" dirty="0">
                <a:solidFill>
                  <a:schemeClr val="tx1"/>
                </a:solidFill>
                <a:effectLst/>
                <a:latin typeface="+mn-lt"/>
                <a:ea typeface="+mn-ea"/>
                <a:cs typeface="+mn-cs"/>
              </a:rPr>
              <a:t>The first uses detailed household survey data to capture behaviour well, but require extensive surveys and often lack spatial detail.</a:t>
            </a:r>
          </a:p>
          <a:p>
            <a:r>
              <a:rPr lang="en-GB" sz="1200" kern="1200" dirty="0">
                <a:solidFill>
                  <a:schemeClr val="tx1"/>
                </a:solidFill>
                <a:effectLst/>
                <a:latin typeface="+mn-lt"/>
                <a:ea typeface="+mn-ea"/>
                <a:cs typeface="+mn-cs"/>
              </a:rPr>
              <a:t>The second group consists of network regression which provides fine spatial detail but require extensive pedestrian count data to calibrate flows and therefore aren’t practical.</a:t>
            </a:r>
          </a:p>
          <a:p>
            <a:r>
              <a:rPr lang="en-GB" sz="1200" kern="1200" dirty="0">
                <a:solidFill>
                  <a:schemeClr val="tx1"/>
                </a:solidFill>
                <a:effectLst/>
                <a:latin typeface="+mn-lt"/>
                <a:ea typeface="+mn-ea"/>
                <a:cs typeface="+mn-cs"/>
              </a:rPr>
              <a:t>One model that stood out as though was the UNA model. </a:t>
            </a:r>
          </a:p>
          <a:p>
            <a:r>
              <a:rPr lang="en-GB" sz="1200" kern="1200" dirty="0">
                <a:solidFill>
                  <a:schemeClr val="tx1"/>
                </a:solidFill>
                <a:effectLst/>
                <a:latin typeface="+mn-lt"/>
                <a:ea typeface="+mn-ea"/>
                <a:cs typeface="+mn-cs"/>
              </a:rPr>
              <a:t>It uniquely treated all building types as trip origins, which makes it well suited to mixed-use urban areas. Providing fine spatial detail while relying on relatively limited datasets compared with other approaches. </a:t>
            </a:r>
          </a:p>
          <a:p>
            <a:r>
              <a:rPr lang="en-GB" sz="1200" kern="1200" dirty="0">
                <a:solidFill>
                  <a:schemeClr val="tx1"/>
                </a:solidFill>
                <a:effectLst/>
                <a:latin typeface="+mn-lt"/>
                <a:ea typeface="+mn-ea"/>
                <a:cs typeface="+mn-cs"/>
              </a:rPr>
              <a:t>The main drawback is that it does not include temporal variation, but this can be extended using survey-based methods.</a:t>
            </a:r>
          </a:p>
          <a:p>
            <a:r>
              <a:rPr lang="en-GB" sz="1200" kern="1200" dirty="0">
                <a:solidFill>
                  <a:schemeClr val="tx1"/>
                </a:solidFill>
                <a:effectLst/>
                <a:latin typeface="+mn-lt"/>
                <a:ea typeface="+mn-ea"/>
                <a:cs typeface="+mn-cs"/>
              </a:rPr>
              <a:t>For these reasons, UNA provides the most suitable starting point for developing a pedestrian trip generation model for the Dutch urban context.</a:t>
            </a:r>
          </a:p>
          <a:p>
            <a:endParaRPr lang="nl-NL" dirty="0"/>
          </a:p>
        </p:txBody>
      </p:sp>
      <p:sp>
        <p:nvSpPr>
          <p:cNvPr id="4" name="Tijdelijke aanduiding voor dianummer 3"/>
          <p:cNvSpPr>
            <a:spLocks noGrp="1"/>
          </p:cNvSpPr>
          <p:nvPr>
            <p:ph type="sldNum" sz="quarter" idx="5"/>
          </p:nvPr>
        </p:nvSpPr>
        <p:spPr/>
        <p:txBody>
          <a:bodyPr/>
          <a:lstStyle/>
          <a:p>
            <a:fld id="{672AADD0-DF41-4DCF-8746-4DA519F35981}" type="slidenum">
              <a:rPr lang="en-GB" smtClean="0"/>
              <a:t>9</a:t>
            </a:fld>
            <a:endParaRPr lang="en-GB"/>
          </a:p>
        </p:txBody>
      </p:sp>
    </p:spTree>
    <p:extLst>
      <p:ext uri="{BB962C8B-B14F-4D97-AF65-F5344CB8AC3E}">
        <p14:creationId xmlns:p14="http://schemas.microsoft.com/office/powerpoint/2010/main" val="36584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A8858A6B-7E7E-4380-97E0-331FBC6E641F}" type="datetimeFigureOut">
              <a:rPr lang="en-GB" smtClean="0"/>
              <a:t>05/01/2026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409320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A8858A6B-7E7E-4380-97E0-331FBC6E641F}" type="datetimeFigureOut">
              <a:rPr lang="en-GB" smtClean="0"/>
              <a:t>05/01/2026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2131587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A8858A6B-7E7E-4380-97E0-331FBC6E641F}" type="datetimeFigureOut">
              <a:rPr lang="en-GB" smtClean="0"/>
              <a:t>05/01/2026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427352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symbol #1">
    <p:bg>
      <p:bgPr>
        <a:solidFill>
          <a:schemeClr val="bg1"/>
        </a:solidFill>
        <a:effectLst/>
      </p:bgPr>
    </p:bg>
    <p:spTree>
      <p:nvGrpSpPr>
        <p:cNvPr id="1" name=""/>
        <p:cNvGrpSpPr/>
        <p:nvPr/>
      </p:nvGrpSpPr>
      <p:grpSpPr>
        <a:xfrm>
          <a:off x="0" y="0"/>
          <a:ext cx="0" cy="0"/>
          <a:chOff x="0" y="0"/>
          <a:chExt cx="0" cy="0"/>
        </a:xfrm>
      </p:grpSpPr>
      <p:sp>
        <p:nvSpPr>
          <p:cNvPr id="22" name="Tijdelijke aanduiding voor afbeelding 6">
            <a:extLst>
              <a:ext uri="{FF2B5EF4-FFF2-40B4-BE49-F238E27FC236}">
                <a16:creationId xmlns:a16="http://schemas.microsoft.com/office/drawing/2014/main" id="{6D182834-E7E0-D622-3F33-B190F3F69BD3}"/>
              </a:ext>
            </a:extLst>
          </p:cNvPr>
          <p:cNvSpPr>
            <a:spLocks noGrp="1"/>
          </p:cNvSpPr>
          <p:nvPr>
            <p:ph type="pic" sz="quarter" idx="17" hasCustomPrompt="1"/>
          </p:nvPr>
        </p:nvSpPr>
        <p:spPr>
          <a:xfrm>
            <a:off x="-3175" y="-1"/>
            <a:ext cx="12195175" cy="7356356"/>
          </a:xfrm>
          <a:custGeom>
            <a:avLst/>
            <a:gdLst>
              <a:gd name="connsiteX0" fmla="*/ 193675 w 12195175"/>
              <a:gd name="connsiteY0" fmla="*/ 0 h 7356356"/>
              <a:gd name="connsiteX1" fmla="*/ 12195175 w 12195175"/>
              <a:gd name="connsiteY1" fmla="*/ 0 h 7356356"/>
              <a:gd name="connsiteX2" fmla="*/ 12195175 w 12195175"/>
              <a:gd name="connsiteY2" fmla="*/ 6858214 h 7356356"/>
              <a:gd name="connsiteX3" fmla="*/ 11782485 w 12195175"/>
              <a:gd name="connsiteY3" fmla="*/ 6858675 h 7356356"/>
              <a:gd name="connsiteX4" fmla="*/ 11737228 w 12195175"/>
              <a:gd name="connsiteY4" fmla="*/ 6867812 h 7356356"/>
              <a:gd name="connsiteX5" fmla="*/ 11666207 w 12195175"/>
              <a:gd name="connsiteY5" fmla="*/ 6974957 h 7356356"/>
              <a:gd name="connsiteX6" fmla="*/ 11666207 w 12195175"/>
              <a:gd name="connsiteY6" fmla="*/ 7240072 h 7356356"/>
              <a:gd name="connsiteX7" fmla="*/ 11664677 w 12195175"/>
              <a:gd name="connsiteY7" fmla="*/ 7240750 h 7356356"/>
              <a:gd name="connsiteX8" fmla="*/ 11655812 w 12195175"/>
              <a:gd name="connsiteY8" fmla="*/ 7284661 h 7356356"/>
              <a:gd name="connsiteX9" fmla="*/ 11548667 w 12195175"/>
              <a:gd name="connsiteY9" fmla="*/ 7355682 h 7356356"/>
              <a:gd name="connsiteX10" fmla="*/ 11219748 w 12195175"/>
              <a:gd name="connsiteY10" fmla="*/ 7355682 h 7356356"/>
              <a:gd name="connsiteX11" fmla="*/ 11219743 w 12195175"/>
              <a:gd name="connsiteY11" fmla="*/ 7355683 h 7356356"/>
              <a:gd name="connsiteX12" fmla="*/ 11219719 w 12195175"/>
              <a:gd name="connsiteY12" fmla="*/ 7355682 h 7356356"/>
              <a:gd name="connsiteX13" fmla="*/ 11048924 w 12195175"/>
              <a:gd name="connsiteY13" fmla="*/ 7355682 h 7356356"/>
              <a:gd name="connsiteX14" fmla="*/ 11032338 w 12195175"/>
              <a:gd name="connsiteY14" fmla="*/ 7356356 h 7356356"/>
              <a:gd name="connsiteX15" fmla="*/ 11029000 w 12195175"/>
              <a:gd name="connsiteY15" fmla="*/ 7355682 h 7356356"/>
              <a:gd name="connsiteX16" fmla="*/ 10701233 w 12195175"/>
              <a:gd name="connsiteY16" fmla="*/ 7355682 h 7356356"/>
              <a:gd name="connsiteX17" fmla="*/ 10584950 w 12195175"/>
              <a:gd name="connsiteY17" fmla="*/ 7239399 h 7356356"/>
              <a:gd name="connsiteX18" fmla="*/ 10584950 w 12195175"/>
              <a:gd name="connsiteY18" fmla="*/ 6970497 h 7356356"/>
              <a:gd name="connsiteX19" fmla="*/ 10585318 w 12195175"/>
              <a:gd name="connsiteY19" fmla="*/ 6972463 h 7356356"/>
              <a:gd name="connsiteX20" fmla="*/ 10584950 w 12195175"/>
              <a:gd name="connsiteY20" fmla="*/ 6959996 h 7356356"/>
              <a:gd name="connsiteX21" fmla="*/ 10584950 w 12195175"/>
              <a:gd name="connsiteY21" fmla="*/ 6970497 h 7356356"/>
              <a:gd name="connsiteX22" fmla="*/ 10579238 w 12195175"/>
              <a:gd name="connsiteY22" fmla="*/ 6939973 h 7356356"/>
              <a:gd name="connsiteX23" fmla="*/ 10566015 w 12195175"/>
              <a:gd name="connsiteY23" fmla="*/ 6909269 h 7356356"/>
              <a:gd name="connsiteX24" fmla="*/ 10514853 w 12195175"/>
              <a:gd name="connsiteY24" fmla="*/ 6867139 h 7356356"/>
              <a:gd name="connsiteX25" fmla="*/ 10469596 w 12195175"/>
              <a:gd name="connsiteY25" fmla="*/ 6858002 h 7356356"/>
              <a:gd name="connsiteX26" fmla="*/ 193675 w 12195175"/>
              <a:gd name="connsiteY26" fmla="*/ 6858001 h 7356356"/>
              <a:gd name="connsiteX27" fmla="*/ 0 w 12195175"/>
              <a:gd name="connsiteY27" fmla="*/ 6858001 h 7356356"/>
              <a:gd name="connsiteX28" fmla="*/ 0 w 12195175"/>
              <a:gd name="connsiteY28" fmla="*/ 1 h 7356356"/>
              <a:gd name="connsiteX29" fmla="*/ 193675 w 12195175"/>
              <a:gd name="connsiteY29" fmla="*/ 1 h 73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95175" h="7356356">
                <a:moveTo>
                  <a:pt x="193675" y="0"/>
                </a:moveTo>
                <a:lnTo>
                  <a:pt x="12195175" y="0"/>
                </a:lnTo>
                <a:lnTo>
                  <a:pt x="12195175" y="6858214"/>
                </a:lnTo>
                <a:lnTo>
                  <a:pt x="11782485" y="6858675"/>
                </a:lnTo>
                <a:lnTo>
                  <a:pt x="11737228" y="6867812"/>
                </a:lnTo>
                <a:cubicBezTo>
                  <a:pt x="11695492" y="6885465"/>
                  <a:pt x="11666207" y="6926791"/>
                  <a:pt x="11666207" y="6974957"/>
                </a:cubicBezTo>
                <a:lnTo>
                  <a:pt x="11666207" y="7240072"/>
                </a:lnTo>
                <a:lnTo>
                  <a:pt x="11664677" y="7240750"/>
                </a:lnTo>
                <a:lnTo>
                  <a:pt x="11655812" y="7284661"/>
                </a:lnTo>
                <a:cubicBezTo>
                  <a:pt x="11638159" y="7326397"/>
                  <a:pt x="11596833" y="7355682"/>
                  <a:pt x="11548667" y="7355682"/>
                </a:cubicBezTo>
                <a:lnTo>
                  <a:pt x="11219748" y="7355682"/>
                </a:lnTo>
                <a:cubicBezTo>
                  <a:pt x="11219746" y="7355682"/>
                  <a:pt x="11219745" y="7355683"/>
                  <a:pt x="11219743" y="7355683"/>
                </a:cubicBezTo>
                <a:cubicBezTo>
                  <a:pt x="11219735" y="7355683"/>
                  <a:pt x="11219727" y="7355682"/>
                  <a:pt x="11219719" y="7355682"/>
                </a:cubicBezTo>
                <a:lnTo>
                  <a:pt x="11048924" y="7355682"/>
                </a:lnTo>
                <a:lnTo>
                  <a:pt x="11032338" y="7356356"/>
                </a:lnTo>
                <a:lnTo>
                  <a:pt x="11029000" y="7355682"/>
                </a:lnTo>
                <a:lnTo>
                  <a:pt x="10701233" y="7355682"/>
                </a:lnTo>
                <a:cubicBezTo>
                  <a:pt x="10637012" y="7355682"/>
                  <a:pt x="10584950" y="7303620"/>
                  <a:pt x="10584950" y="7239399"/>
                </a:cubicBezTo>
                <a:lnTo>
                  <a:pt x="10584950" y="6970497"/>
                </a:lnTo>
                <a:cubicBezTo>
                  <a:pt x="10585073" y="6971152"/>
                  <a:pt x="10585195" y="6971808"/>
                  <a:pt x="10585318" y="6972463"/>
                </a:cubicBezTo>
                <a:cubicBezTo>
                  <a:pt x="10585195" y="6973070"/>
                  <a:pt x="10585073" y="6959389"/>
                  <a:pt x="10584950" y="6959996"/>
                </a:cubicBezTo>
                <a:lnTo>
                  <a:pt x="10584950" y="6970497"/>
                </a:lnTo>
                <a:lnTo>
                  <a:pt x="10579238" y="6939973"/>
                </a:lnTo>
                <a:cubicBezTo>
                  <a:pt x="10577212" y="6929143"/>
                  <a:pt x="10573995" y="6918611"/>
                  <a:pt x="10566015" y="6909269"/>
                </a:cubicBezTo>
                <a:cubicBezTo>
                  <a:pt x="10553476" y="6890710"/>
                  <a:pt x="10535721" y="6875966"/>
                  <a:pt x="10514853" y="6867139"/>
                </a:cubicBezTo>
                <a:lnTo>
                  <a:pt x="10469596" y="6858002"/>
                </a:lnTo>
                <a:lnTo>
                  <a:pt x="193675" y="6858001"/>
                </a:lnTo>
                <a:lnTo>
                  <a:pt x="0" y="6858001"/>
                </a:lnTo>
                <a:lnTo>
                  <a:pt x="0" y="1"/>
                </a:lnTo>
                <a:lnTo>
                  <a:pt x="193675" y="1"/>
                </a:lnTo>
                <a:close/>
              </a:path>
            </a:pathLst>
          </a:custGeom>
          <a:pattFill prst="pct60">
            <a:fgClr>
              <a:schemeClr val="bg1">
                <a:lumMod val="95000"/>
              </a:schemeClr>
            </a:fgClr>
            <a:bgClr>
              <a:schemeClr val="bg1">
                <a:lumMod val="85000"/>
              </a:schemeClr>
            </a:bgClr>
          </a:pattFill>
        </p:spPr>
        <p:txBody>
          <a:bodyPr wrap="square" tIns="7020000" rIns="1980000" bIns="0" anchor="ctr" anchorCtr="0">
            <a:noAutofit/>
          </a:bodyPr>
          <a:lstStyle>
            <a:lvl1pPr marL="0" indent="0" algn="r">
              <a:lnSpc>
                <a:spcPct val="100000"/>
              </a:lnSpc>
              <a:spcBef>
                <a:spcPts val="0"/>
              </a:spcBef>
              <a:buNone/>
              <a:defRPr sz="1200" i="0">
                <a:solidFill>
                  <a:schemeClr val="bg1">
                    <a:lumMod val="95000"/>
                  </a:schemeClr>
                </a:solidFill>
              </a:defRPr>
            </a:lvl1pPr>
          </a:lstStyle>
          <a:p>
            <a:r>
              <a:rPr lang="en-GB"/>
              <a:t> </a:t>
            </a:r>
            <a:endParaRPr lang="en-GB"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2451633"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symbol #1</a:t>
            </a:r>
          </a:p>
        </p:txBody>
      </p:sp>
      <p:sp>
        <p:nvSpPr>
          <p:cNvPr id="20" name="Tijdelijke aanduiding voor tekst 19">
            <a:extLst>
              <a:ext uri="{FF2B5EF4-FFF2-40B4-BE49-F238E27FC236}">
                <a16:creationId xmlns:a16="http://schemas.microsoft.com/office/drawing/2014/main" id="{0514EAD4-F3E3-E0C2-1434-92FAD7E6BE74}"/>
              </a:ext>
            </a:extLst>
          </p:cNvPr>
          <p:cNvSpPr>
            <a:spLocks noGrp="1"/>
          </p:cNvSpPr>
          <p:nvPr>
            <p:ph type="body" sz="quarter" idx="15" hasCustomPrompt="1"/>
          </p:nvPr>
        </p:nvSpPr>
        <p:spPr>
          <a:xfrm>
            <a:off x="0" y="0"/>
            <a:ext cx="12190413" cy="6857999"/>
          </a:xfrm>
          <a:prstGeom prst="rect">
            <a:avLst/>
          </a:prstGeom>
          <a:gradFill flip="none" rotWithShape="1">
            <a:gsLst>
              <a:gs pos="0">
                <a:schemeClr val="tx1">
                  <a:alpha val="55000"/>
                </a:schemeClr>
              </a:gs>
              <a:gs pos="76000">
                <a:schemeClr val="tx1">
                  <a:alpha val="0"/>
                </a:schemeClr>
              </a:gs>
            </a:gsLst>
            <a:lin ang="13500000" scaled="1"/>
            <a:tileRect/>
          </a:gra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21" name="Tijdelijke aanduiding voor tekst 20">
            <a:extLst>
              <a:ext uri="{FF2B5EF4-FFF2-40B4-BE49-F238E27FC236}">
                <a16:creationId xmlns:a16="http://schemas.microsoft.com/office/drawing/2014/main" id="{04F4E0D4-E8D4-F1A4-0156-3EE5C69F266E}"/>
              </a:ext>
            </a:extLst>
          </p:cNvPr>
          <p:cNvSpPr>
            <a:spLocks noGrp="1"/>
          </p:cNvSpPr>
          <p:nvPr>
            <p:ph type="body" sz="quarter" idx="16" hasCustomPrompt="1"/>
          </p:nvPr>
        </p:nvSpPr>
        <p:spPr>
          <a:xfrm>
            <a:off x="0" y="1"/>
            <a:ext cx="12190413" cy="2810638"/>
          </a:xfrm>
          <a:prstGeom prst="rect">
            <a:avLst/>
          </a:prstGeom>
          <a:gradFill flip="none" rotWithShape="1">
            <a:gsLst>
              <a:gs pos="0">
                <a:schemeClr val="tx1">
                  <a:alpha val="32000"/>
                </a:schemeClr>
              </a:gs>
              <a:gs pos="45000">
                <a:schemeClr val="tx1">
                  <a:alpha val="0"/>
                </a:schemeClr>
              </a:gs>
            </a:gsLst>
            <a:lin ang="2700000" scaled="1"/>
            <a:tileRect/>
          </a:gra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5" name="Tijdelijke aanduiding voor tekst 4">
            <a:extLst>
              <a:ext uri="{FF2B5EF4-FFF2-40B4-BE49-F238E27FC236}">
                <a16:creationId xmlns:a16="http://schemas.microsoft.com/office/drawing/2014/main" id="{FFFA99C8-183A-E43C-368E-ACECB9802CE0}"/>
              </a:ext>
            </a:extLst>
          </p:cNvPr>
          <p:cNvSpPr>
            <a:spLocks noGrp="1" noRot="1" noMove="1" noResize="1" noEditPoints="1" noAdjustHandles="1" noChangeArrowheads="1" noChangeShapeType="1"/>
          </p:cNvSpPr>
          <p:nvPr>
            <p:ph type="body" sz="quarter" idx="14" hasCustomPrompt="1"/>
          </p:nvPr>
        </p:nvSpPr>
        <p:spPr>
          <a:xfrm>
            <a:off x="721115" y="437496"/>
            <a:ext cx="1530269" cy="594428"/>
          </a:xfrm>
          <a:custGeom>
            <a:avLst/>
            <a:gdLst>
              <a:gd name="connsiteX0" fmla="*/ 1037471 w 1530269"/>
              <a:gd name="connsiteY0" fmla="*/ 403429 h 594428"/>
              <a:gd name="connsiteX1" fmla="*/ 985222 w 1530269"/>
              <a:gd name="connsiteY1" fmla="*/ 465090 h 594428"/>
              <a:gd name="connsiteX2" fmla="*/ 1089721 w 1530269"/>
              <a:gd name="connsiteY2" fmla="*/ 465090 h 594428"/>
              <a:gd name="connsiteX3" fmla="*/ 1037471 w 1530269"/>
              <a:gd name="connsiteY3" fmla="*/ 403429 h 594428"/>
              <a:gd name="connsiteX4" fmla="*/ 1039163 w 1530269"/>
              <a:gd name="connsiteY4" fmla="*/ 375982 h 594428"/>
              <a:gd name="connsiteX5" fmla="*/ 1129941 w 1530269"/>
              <a:gd name="connsiteY5" fmla="*/ 472985 h 594428"/>
              <a:gd name="connsiteX6" fmla="*/ 1129941 w 1530269"/>
              <a:gd name="connsiteY6" fmla="*/ 491409 h 594428"/>
              <a:gd name="connsiteX7" fmla="*/ 1129941 w 1530269"/>
              <a:gd name="connsiteY7" fmla="*/ 492913 h 594428"/>
              <a:gd name="connsiteX8" fmla="*/ 983718 w 1530269"/>
              <a:gd name="connsiteY8" fmla="*/ 492913 h 594428"/>
              <a:gd name="connsiteX9" fmla="*/ 1035967 w 1530269"/>
              <a:gd name="connsiteY9" fmla="*/ 565289 h 594428"/>
              <a:gd name="connsiteX10" fmla="*/ 1085210 w 1530269"/>
              <a:gd name="connsiteY10" fmla="*/ 523744 h 594428"/>
              <a:gd name="connsiteX11" fmla="*/ 1126746 w 1530269"/>
              <a:gd name="connsiteY11" fmla="*/ 523744 h 594428"/>
              <a:gd name="connsiteX12" fmla="*/ 1035967 w 1530269"/>
              <a:gd name="connsiteY12" fmla="*/ 593112 h 594428"/>
              <a:gd name="connsiteX13" fmla="*/ 943685 w 1530269"/>
              <a:gd name="connsiteY13" fmla="*/ 486897 h 594428"/>
              <a:gd name="connsiteX14" fmla="*/ 1039163 w 1530269"/>
              <a:gd name="connsiteY14" fmla="*/ 375982 h 594428"/>
              <a:gd name="connsiteX15" fmla="*/ 1482530 w 1530269"/>
              <a:gd name="connsiteY15" fmla="*/ 328232 h 594428"/>
              <a:gd name="connsiteX16" fmla="*/ 1482530 w 1530269"/>
              <a:gd name="connsiteY16" fmla="*/ 383690 h 594428"/>
              <a:gd name="connsiteX17" fmla="*/ 1530269 w 1530269"/>
              <a:gd name="connsiteY17" fmla="*/ 383690 h 594428"/>
              <a:gd name="connsiteX18" fmla="*/ 1530269 w 1530269"/>
              <a:gd name="connsiteY18" fmla="*/ 411324 h 594428"/>
              <a:gd name="connsiteX19" fmla="*/ 1482530 w 1530269"/>
              <a:gd name="connsiteY19" fmla="*/ 411324 h 594428"/>
              <a:gd name="connsiteX20" fmla="*/ 1482530 w 1530269"/>
              <a:gd name="connsiteY20" fmla="*/ 543482 h 594428"/>
              <a:gd name="connsiteX21" fmla="*/ 1507152 w 1530269"/>
              <a:gd name="connsiteY21" fmla="*/ 565101 h 594428"/>
              <a:gd name="connsiteX22" fmla="*/ 1527074 w 1530269"/>
              <a:gd name="connsiteY22" fmla="*/ 562093 h 594428"/>
              <a:gd name="connsiteX23" fmla="*/ 1527074 w 1530269"/>
              <a:gd name="connsiteY23" fmla="*/ 591420 h 594428"/>
              <a:gd name="connsiteX24" fmla="*/ 1500950 w 1530269"/>
              <a:gd name="connsiteY24" fmla="*/ 594428 h 594428"/>
              <a:gd name="connsiteX25" fmla="*/ 1442497 w 1530269"/>
              <a:gd name="connsiteY25" fmla="*/ 540475 h 594428"/>
              <a:gd name="connsiteX26" fmla="*/ 1442497 w 1530269"/>
              <a:gd name="connsiteY26" fmla="*/ 409632 h 594428"/>
              <a:gd name="connsiteX27" fmla="*/ 1407163 w 1530269"/>
              <a:gd name="connsiteY27" fmla="*/ 409632 h 594428"/>
              <a:gd name="connsiteX28" fmla="*/ 1407163 w 1530269"/>
              <a:gd name="connsiteY28" fmla="*/ 381997 h 594428"/>
              <a:gd name="connsiteX29" fmla="*/ 1444001 w 1530269"/>
              <a:gd name="connsiteY29" fmla="*/ 383690 h 594428"/>
              <a:gd name="connsiteX30" fmla="*/ 1444001 w 1530269"/>
              <a:gd name="connsiteY30" fmla="*/ 340639 h 594428"/>
              <a:gd name="connsiteX31" fmla="*/ 708187 w 1530269"/>
              <a:gd name="connsiteY31" fmla="*/ 326540 h 594428"/>
              <a:gd name="connsiteX32" fmla="*/ 708187 w 1530269"/>
              <a:gd name="connsiteY32" fmla="*/ 551378 h 594428"/>
              <a:gd name="connsiteX33" fmla="*/ 768142 w 1530269"/>
              <a:gd name="connsiteY33" fmla="*/ 551378 h 594428"/>
              <a:gd name="connsiteX34" fmla="*/ 865122 w 1530269"/>
              <a:gd name="connsiteY34" fmla="*/ 438959 h 594428"/>
              <a:gd name="connsiteX35" fmla="*/ 768142 w 1530269"/>
              <a:gd name="connsiteY35" fmla="*/ 326540 h 594428"/>
              <a:gd name="connsiteX36" fmla="*/ 1176176 w 1530269"/>
              <a:gd name="connsiteY36" fmla="*/ 292702 h 594428"/>
              <a:gd name="connsiteX37" fmla="*/ 1214705 w 1530269"/>
              <a:gd name="connsiteY37" fmla="*/ 292702 h 594428"/>
              <a:gd name="connsiteX38" fmla="*/ 1214705 w 1530269"/>
              <a:gd name="connsiteY38" fmla="*/ 586720 h 594428"/>
              <a:gd name="connsiteX39" fmla="*/ 1176176 w 1530269"/>
              <a:gd name="connsiteY39" fmla="*/ 586720 h 594428"/>
              <a:gd name="connsiteX40" fmla="*/ 0 w 1530269"/>
              <a:gd name="connsiteY40" fmla="*/ 292702 h 594428"/>
              <a:gd name="connsiteX41" fmla="*/ 264818 w 1530269"/>
              <a:gd name="connsiteY41" fmla="*/ 292702 h 594428"/>
              <a:gd name="connsiteX42" fmla="*/ 264818 w 1530269"/>
              <a:gd name="connsiteY42" fmla="*/ 349663 h 594428"/>
              <a:gd name="connsiteX43" fmla="*/ 174039 w 1530269"/>
              <a:gd name="connsiteY43" fmla="*/ 349663 h 594428"/>
              <a:gd name="connsiteX44" fmla="*/ 174039 w 1530269"/>
              <a:gd name="connsiteY44" fmla="*/ 586908 h 594428"/>
              <a:gd name="connsiteX45" fmla="*/ 92471 w 1530269"/>
              <a:gd name="connsiteY45" fmla="*/ 586908 h 594428"/>
              <a:gd name="connsiteX46" fmla="*/ 92471 w 1530269"/>
              <a:gd name="connsiteY46" fmla="*/ 349663 h 594428"/>
              <a:gd name="connsiteX47" fmla="*/ 0 w 1530269"/>
              <a:gd name="connsiteY47" fmla="*/ 349663 h 594428"/>
              <a:gd name="connsiteX48" fmla="*/ 503323 w 1530269"/>
              <a:gd name="connsiteY48" fmla="*/ 292514 h 594428"/>
              <a:gd name="connsiteX49" fmla="*/ 584893 w 1530269"/>
              <a:gd name="connsiteY49" fmla="*/ 292514 h 594428"/>
              <a:gd name="connsiteX50" fmla="*/ 584893 w 1530269"/>
              <a:gd name="connsiteY50" fmla="*/ 479001 h 594428"/>
              <a:gd name="connsiteX51" fmla="*/ 444872 w 1530269"/>
              <a:gd name="connsiteY51" fmla="*/ 592924 h 594428"/>
              <a:gd name="connsiteX52" fmla="*/ 304851 w 1530269"/>
              <a:gd name="connsiteY52" fmla="*/ 479001 h 594428"/>
              <a:gd name="connsiteX53" fmla="*/ 304851 w 1530269"/>
              <a:gd name="connsiteY53" fmla="*/ 292702 h 594428"/>
              <a:gd name="connsiteX54" fmla="*/ 386421 w 1530269"/>
              <a:gd name="connsiteY54" fmla="*/ 292702 h 594428"/>
              <a:gd name="connsiteX55" fmla="*/ 386421 w 1530269"/>
              <a:gd name="connsiteY55" fmla="*/ 474490 h 594428"/>
              <a:gd name="connsiteX56" fmla="*/ 444872 w 1530269"/>
              <a:gd name="connsiteY56" fmla="*/ 535963 h 594428"/>
              <a:gd name="connsiteX57" fmla="*/ 503323 w 1530269"/>
              <a:gd name="connsiteY57" fmla="*/ 474301 h 594428"/>
              <a:gd name="connsiteX58" fmla="*/ 666650 w 1530269"/>
              <a:gd name="connsiteY58" fmla="*/ 291386 h 594428"/>
              <a:gd name="connsiteX59" fmla="*/ 768329 w 1530269"/>
              <a:gd name="connsiteY59" fmla="*/ 291386 h 594428"/>
              <a:gd name="connsiteX60" fmla="*/ 906847 w 1530269"/>
              <a:gd name="connsiteY60" fmla="*/ 439148 h 594428"/>
              <a:gd name="connsiteX61" fmla="*/ 768329 w 1530269"/>
              <a:gd name="connsiteY61" fmla="*/ 586908 h 594428"/>
              <a:gd name="connsiteX62" fmla="*/ 666650 w 1530269"/>
              <a:gd name="connsiteY62" fmla="*/ 586908 h 594428"/>
              <a:gd name="connsiteX63" fmla="*/ 1363936 w 1530269"/>
              <a:gd name="connsiteY63" fmla="*/ 285183 h 594428"/>
              <a:gd name="connsiteX64" fmla="*/ 1391564 w 1530269"/>
              <a:gd name="connsiteY64" fmla="*/ 289883 h 594428"/>
              <a:gd name="connsiteX65" fmla="*/ 1391564 w 1530269"/>
              <a:gd name="connsiteY65" fmla="*/ 322218 h 594428"/>
              <a:gd name="connsiteX66" fmla="*/ 1371642 w 1530269"/>
              <a:gd name="connsiteY66" fmla="*/ 320714 h 594428"/>
              <a:gd name="connsiteX67" fmla="*/ 1337811 w 1530269"/>
              <a:gd name="connsiteY67" fmla="*/ 348349 h 594428"/>
              <a:gd name="connsiteX68" fmla="*/ 1337811 w 1530269"/>
              <a:gd name="connsiteY68" fmla="*/ 380682 h 594428"/>
              <a:gd name="connsiteX69" fmla="*/ 1385550 w 1530269"/>
              <a:gd name="connsiteY69" fmla="*/ 380682 h 594428"/>
              <a:gd name="connsiteX70" fmla="*/ 1385550 w 1530269"/>
              <a:gd name="connsiteY70" fmla="*/ 408318 h 594428"/>
              <a:gd name="connsiteX71" fmla="*/ 1337811 w 1530269"/>
              <a:gd name="connsiteY71" fmla="*/ 408318 h 594428"/>
              <a:gd name="connsiteX72" fmla="*/ 1337811 w 1530269"/>
              <a:gd name="connsiteY72" fmla="*/ 586909 h 594428"/>
              <a:gd name="connsiteX73" fmla="*/ 1299282 w 1530269"/>
              <a:gd name="connsiteY73" fmla="*/ 586909 h 594428"/>
              <a:gd name="connsiteX74" fmla="*/ 1299282 w 1530269"/>
              <a:gd name="connsiteY74" fmla="*/ 408318 h 594428"/>
              <a:gd name="connsiteX75" fmla="*/ 1259249 w 1530269"/>
              <a:gd name="connsiteY75" fmla="*/ 408318 h 594428"/>
              <a:gd name="connsiteX76" fmla="*/ 1259249 w 1530269"/>
              <a:gd name="connsiteY76" fmla="*/ 380682 h 594428"/>
              <a:gd name="connsiteX77" fmla="*/ 1299282 w 1530269"/>
              <a:gd name="connsiteY77" fmla="*/ 380682 h 594428"/>
              <a:gd name="connsiteX78" fmla="*/ 1299282 w 1530269"/>
              <a:gd name="connsiteY78" fmla="*/ 342144 h 594428"/>
              <a:gd name="connsiteX79" fmla="*/ 1363936 w 1530269"/>
              <a:gd name="connsiteY79" fmla="*/ 285183 h 594428"/>
              <a:gd name="connsiteX80" fmla="*/ 357289 w 1530269"/>
              <a:gd name="connsiteY80" fmla="*/ 0 h 594428"/>
              <a:gd name="connsiteX81" fmla="*/ 357289 w 1530269"/>
              <a:gd name="connsiteY81" fmla="*/ 15415 h 594428"/>
              <a:gd name="connsiteX82" fmla="*/ 247902 w 1530269"/>
              <a:gd name="connsiteY82" fmla="*/ 124826 h 594428"/>
              <a:gd name="connsiteX83" fmla="*/ 287935 w 1530269"/>
              <a:gd name="connsiteY83" fmla="*/ 149452 h 594428"/>
              <a:gd name="connsiteX84" fmla="*/ 318947 w 1530269"/>
              <a:gd name="connsiteY84" fmla="*/ 131030 h 594428"/>
              <a:gd name="connsiteX85" fmla="*/ 326653 w 1530269"/>
              <a:gd name="connsiteY85" fmla="*/ 126330 h 594428"/>
              <a:gd name="connsiteX86" fmla="*/ 326653 w 1530269"/>
              <a:gd name="connsiteY86" fmla="*/ 135541 h 594428"/>
              <a:gd name="connsiteX87" fmla="*/ 184940 w 1530269"/>
              <a:gd name="connsiteY87" fmla="*/ 274091 h 594428"/>
              <a:gd name="connsiteX88" fmla="*/ 174227 w 1530269"/>
              <a:gd name="connsiteY88" fmla="*/ 274091 h 594428"/>
              <a:gd name="connsiteX89" fmla="*/ 194150 w 1530269"/>
              <a:gd name="connsiteY89" fmla="*/ 261684 h 594428"/>
              <a:gd name="connsiteX90" fmla="*/ 234183 w 1530269"/>
              <a:gd name="connsiteY90" fmla="*/ 186299 h 594428"/>
              <a:gd name="connsiteX91" fmla="*/ 234183 w 1530269"/>
              <a:gd name="connsiteY91" fmla="*/ 173892 h 594428"/>
              <a:gd name="connsiteX92" fmla="*/ 227980 w 1530269"/>
              <a:gd name="connsiteY92" fmla="*/ 181600 h 594428"/>
              <a:gd name="connsiteX93" fmla="*/ 168025 w 1530269"/>
              <a:gd name="connsiteY93" fmla="*/ 194007 h 594428"/>
              <a:gd name="connsiteX94" fmla="*/ 200352 w 1530269"/>
              <a:gd name="connsiteY94" fmla="*/ 116930 h 594428"/>
              <a:gd name="connsiteX95" fmla="*/ 200352 w 1530269"/>
              <a:gd name="connsiteY95" fmla="*/ 109222 h 594428"/>
              <a:gd name="connsiteX96" fmla="*/ 191142 w 1530269"/>
              <a:gd name="connsiteY96" fmla="*/ 116930 h 594428"/>
              <a:gd name="connsiteX97" fmla="*/ 95665 w 1530269"/>
              <a:gd name="connsiteY97" fmla="*/ 235553 h 594428"/>
              <a:gd name="connsiteX98" fmla="*/ 92658 w 1530269"/>
              <a:gd name="connsiteY98" fmla="*/ 257172 h 594428"/>
              <a:gd name="connsiteX99" fmla="*/ 84952 w 1530269"/>
              <a:gd name="connsiteY99" fmla="*/ 235553 h 594428"/>
              <a:gd name="connsiteX100" fmla="*/ 192646 w 1530269"/>
              <a:gd name="connsiteY100" fmla="*/ 72376 h 594428"/>
              <a:gd name="connsiteX101" fmla="*/ 349583 w 1530269"/>
              <a:gd name="connsiteY101" fmla="*/ 10716 h 594428"/>
              <a:gd name="connsiteX102" fmla="*/ 357289 w 1530269"/>
              <a:gd name="connsiteY102" fmla="*/ 0 h 5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0269" h="594428">
                <a:moveTo>
                  <a:pt x="1037471" y="403429"/>
                </a:moveTo>
                <a:cubicBezTo>
                  <a:pt x="1005144" y="403429"/>
                  <a:pt x="985222" y="432755"/>
                  <a:pt x="985222" y="465090"/>
                </a:cubicBezTo>
                <a:lnTo>
                  <a:pt x="1089721" y="465090"/>
                </a:lnTo>
                <a:cubicBezTo>
                  <a:pt x="1089721" y="429560"/>
                  <a:pt x="1074496" y="403429"/>
                  <a:pt x="1037471" y="403429"/>
                </a:cubicBezTo>
                <a:close/>
                <a:moveTo>
                  <a:pt x="1039163" y="375982"/>
                </a:moveTo>
                <a:cubicBezTo>
                  <a:pt x="1097614" y="375982"/>
                  <a:pt x="1129941" y="416025"/>
                  <a:pt x="1129941" y="472985"/>
                </a:cubicBezTo>
                <a:lnTo>
                  <a:pt x="1129941" y="491409"/>
                </a:lnTo>
                <a:lnTo>
                  <a:pt x="1129941" y="492913"/>
                </a:lnTo>
                <a:lnTo>
                  <a:pt x="983718" y="492913"/>
                </a:lnTo>
                <a:cubicBezTo>
                  <a:pt x="983718" y="529947"/>
                  <a:pt x="995934" y="565289"/>
                  <a:pt x="1035967" y="565289"/>
                </a:cubicBezTo>
                <a:cubicBezTo>
                  <a:pt x="1065287" y="565289"/>
                  <a:pt x="1080511" y="553070"/>
                  <a:pt x="1085210" y="523744"/>
                </a:cubicBezTo>
                <a:lnTo>
                  <a:pt x="1126746" y="523744"/>
                </a:lnTo>
                <a:cubicBezTo>
                  <a:pt x="1120731" y="569989"/>
                  <a:pt x="1085210" y="593112"/>
                  <a:pt x="1035967" y="593112"/>
                </a:cubicBezTo>
                <a:cubicBezTo>
                  <a:pt x="969809" y="593112"/>
                  <a:pt x="943685" y="547055"/>
                  <a:pt x="943685" y="486897"/>
                </a:cubicBezTo>
                <a:cubicBezTo>
                  <a:pt x="943685" y="426739"/>
                  <a:pt x="974508" y="375982"/>
                  <a:pt x="1039163" y="375982"/>
                </a:cubicBezTo>
                <a:close/>
                <a:moveTo>
                  <a:pt x="1482530" y="328232"/>
                </a:moveTo>
                <a:lnTo>
                  <a:pt x="1482530" y="383690"/>
                </a:lnTo>
                <a:lnTo>
                  <a:pt x="1530269" y="383690"/>
                </a:lnTo>
                <a:lnTo>
                  <a:pt x="1530269" y="411324"/>
                </a:lnTo>
                <a:lnTo>
                  <a:pt x="1482530" y="411324"/>
                </a:lnTo>
                <a:lnTo>
                  <a:pt x="1482530" y="543482"/>
                </a:lnTo>
                <a:cubicBezTo>
                  <a:pt x="1482530" y="557393"/>
                  <a:pt x="1493244" y="565101"/>
                  <a:pt x="1507152" y="565101"/>
                </a:cubicBezTo>
                <a:cubicBezTo>
                  <a:pt x="1513166" y="565101"/>
                  <a:pt x="1520872" y="563597"/>
                  <a:pt x="1527074" y="562093"/>
                </a:cubicBezTo>
                <a:lnTo>
                  <a:pt x="1527074" y="591420"/>
                </a:lnTo>
                <a:cubicBezTo>
                  <a:pt x="1517865" y="592924"/>
                  <a:pt x="1510158" y="594428"/>
                  <a:pt x="1500950" y="594428"/>
                </a:cubicBezTo>
                <a:cubicBezTo>
                  <a:pt x="1442497" y="594428"/>
                  <a:pt x="1442497" y="568109"/>
                  <a:pt x="1442497" y="540475"/>
                </a:cubicBezTo>
                <a:lnTo>
                  <a:pt x="1442497" y="409632"/>
                </a:lnTo>
                <a:lnTo>
                  <a:pt x="1407163" y="409632"/>
                </a:lnTo>
                <a:lnTo>
                  <a:pt x="1407163" y="381997"/>
                </a:lnTo>
                <a:lnTo>
                  <a:pt x="1444001" y="383690"/>
                </a:lnTo>
                <a:lnTo>
                  <a:pt x="1444001" y="340639"/>
                </a:lnTo>
                <a:close/>
                <a:moveTo>
                  <a:pt x="708187" y="326540"/>
                </a:moveTo>
                <a:cubicBezTo>
                  <a:pt x="708187" y="326540"/>
                  <a:pt x="708187" y="551378"/>
                  <a:pt x="708187" y="551378"/>
                </a:cubicBezTo>
                <a:lnTo>
                  <a:pt x="768142" y="551378"/>
                </a:lnTo>
                <a:cubicBezTo>
                  <a:pt x="837494" y="551378"/>
                  <a:pt x="865122" y="500621"/>
                  <a:pt x="865122" y="438959"/>
                </a:cubicBezTo>
                <a:cubicBezTo>
                  <a:pt x="865122" y="377298"/>
                  <a:pt x="835803" y="326540"/>
                  <a:pt x="768142" y="326540"/>
                </a:cubicBezTo>
                <a:close/>
                <a:moveTo>
                  <a:pt x="1176176" y="292702"/>
                </a:moveTo>
                <a:lnTo>
                  <a:pt x="1214705" y="292702"/>
                </a:lnTo>
                <a:lnTo>
                  <a:pt x="1214705" y="586720"/>
                </a:lnTo>
                <a:lnTo>
                  <a:pt x="1176176" y="586720"/>
                </a:lnTo>
                <a:close/>
                <a:moveTo>
                  <a:pt x="0" y="292702"/>
                </a:moveTo>
                <a:lnTo>
                  <a:pt x="264818" y="292702"/>
                </a:lnTo>
                <a:lnTo>
                  <a:pt x="264818" y="349663"/>
                </a:lnTo>
                <a:lnTo>
                  <a:pt x="174039" y="349663"/>
                </a:lnTo>
                <a:lnTo>
                  <a:pt x="174039" y="586908"/>
                </a:lnTo>
                <a:lnTo>
                  <a:pt x="92471" y="586908"/>
                </a:lnTo>
                <a:lnTo>
                  <a:pt x="92471" y="349663"/>
                </a:lnTo>
                <a:lnTo>
                  <a:pt x="0" y="349663"/>
                </a:lnTo>
                <a:close/>
                <a:moveTo>
                  <a:pt x="503323" y="292514"/>
                </a:moveTo>
                <a:lnTo>
                  <a:pt x="584893" y="292514"/>
                </a:lnTo>
                <a:lnTo>
                  <a:pt x="584893" y="479001"/>
                </a:lnTo>
                <a:cubicBezTo>
                  <a:pt x="583389" y="560589"/>
                  <a:pt x="518736" y="592924"/>
                  <a:pt x="444872" y="592924"/>
                </a:cubicBezTo>
                <a:cubicBezTo>
                  <a:pt x="371008" y="592924"/>
                  <a:pt x="304851" y="560589"/>
                  <a:pt x="304851" y="479001"/>
                </a:cubicBezTo>
                <a:lnTo>
                  <a:pt x="304851" y="292702"/>
                </a:lnTo>
                <a:lnTo>
                  <a:pt x="386421" y="292702"/>
                </a:lnTo>
                <a:lnTo>
                  <a:pt x="386421" y="474490"/>
                </a:lnTo>
                <a:cubicBezTo>
                  <a:pt x="384917" y="509832"/>
                  <a:pt x="406530" y="535963"/>
                  <a:pt x="444872" y="535963"/>
                </a:cubicBezTo>
                <a:cubicBezTo>
                  <a:pt x="483401" y="535963"/>
                  <a:pt x="503323" y="509832"/>
                  <a:pt x="503323" y="474301"/>
                </a:cubicBezTo>
                <a:close/>
                <a:moveTo>
                  <a:pt x="666650" y="291386"/>
                </a:moveTo>
                <a:lnTo>
                  <a:pt x="768329" y="291386"/>
                </a:lnTo>
                <a:cubicBezTo>
                  <a:pt x="892938" y="291386"/>
                  <a:pt x="906847" y="399105"/>
                  <a:pt x="906847" y="439148"/>
                </a:cubicBezTo>
                <a:cubicBezTo>
                  <a:pt x="906847" y="480693"/>
                  <a:pt x="894631" y="586908"/>
                  <a:pt x="768329" y="586908"/>
                </a:cubicBezTo>
                <a:lnTo>
                  <a:pt x="666650" y="586908"/>
                </a:lnTo>
                <a:close/>
                <a:moveTo>
                  <a:pt x="1363936" y="285183"/>
                </a:moveTo>
                <a:cubicBezTo>
                  <a:pt x="1373146" y="285183"/>
                  <a:pt x="1382355" y="288379"/>
                  <a:pt x="1391564" y="289883"/>
                </a:cubicBezTo>
                <a:lnTo>
                  <a:pt x="1391564" y="322218"/>
                </a:lnTo>
                <a:cubicBezTo>
                  <a:pt x="1384047" y="322218"/>
                  <a:pt x="1377844" y="320714"/>
                  <a:pt x="1371642" y="320714"/>
                </a:cubicBezTo>
                <a:cubicBezTo>
                  <a:pt x="1348525" y="320714"/>
                  <a:pt x="1337811" y="325226"/>
                  <a:pt x="1337811" y="348349"/>
                </a:cubicBezTo>
                <a:lnTo>
                  <a:pt x="1337811" y="380682"/>
                </a:lnTo>
                <a:lnTo>
                  <a:pt x="1385550" y="380682"/>
                </a:lnTo>
                <a:lnTo>
                  <a:pt x="1385550" y="408318"/>
                </a:lnTo>
                <a:lnTo>
                  <a:pt x="1337811" y="408318"/>
                </a:lnTo>
                <a:lnTo>
                  <a:pt x="1337811" y="586909"/>
                </a:lnTo>
                <a:lnTo>
                  <a:pt x="1299282" y="586909"/>
                </a:lnTo>
                <a:lnTo>
                  <a:pt x="1299282" y="408318"/>
                </a:lnTo>
                <a:lnTo>
                  <a:pt x="1259249" y="408318"/>
                </a:lnTo>
                <a:lnTo>
                  <a:pt x="1259249" y="380682"/>
                </a:lnTo>
                <a:lnTo>
                  <a:pt x="1299282" y="380682"/>
                </a:lnTo>
                <a:lnTo>
                  <a:pt x="1299282" y="342144"/>
                </a:lnTo>
                <a:cubicBezTo>
                  <a:pt x="1299282" y="303606"/>
                  <a:pt x="1326910" y="285183"/>
                  <a:pt x="1363936" y="285183"/>
                </a:cubicBezTo>
                <a:close/>
                <a:moveTo>
                  <a:pt x="357289" y="0"/>
                </a:moveTo>
                <a:cubicBezTo>
                  <a:pt x="360296" y="0"/>
                  <a:pt x="360296" y="6204"/>
                  <a:pt x="357289" y="15415"/>
                </a:cubicBezTo>
                <a:cubicBezTo>
                  <a:pt x="343380" y="50946"/>
                  <a:pt x="247902" y="84784"/>
                  <a:pt x="247902" y="124826"/>
                </a:cubicBezTo>
                <a:cubicBezTo>
                  <a:pt x="247902" y="150956"/>
                  <a:pt x="268013" y="155656"/>
                  <a:pt x="287935" y="149452"/>
                </a:cubicBezTo>
                <a:cubicBezTo>
                  <a:pt x="298649" y="144941"/>
                  <a:pt x="307859" y="138738"/>
                  <a:pt x="318947" y="131030"/>
                </a:cubicBezTo>
                <a:cubicBezTo>
                  <a:pt x="321955" y="127834"/>
                  <a:pt x="325150" y="124826"/>
                  <a:pt x="326653" y="126330"/>
                </a:cubicBezTo>
                <a:cubicBezTo>
                  <a:pt x="328157" y="127834"/>
                  <a:pt x="328157" y="132534"/>
                  <a:pt x="326653" y="135541"/>
                </a:cubicBezTo>
                <a:cubicBezTo>
                  <a:pt x="311241" y="189307"/>
                  <a:pt x="254293" y="269391"/>
                  <a:pt x="184940" y="274091"/>
                </a:cubicBezTo>
                <a:cubicBezTo>
                  <a:pt x="180430" y="275595"/>
                  <a:pt x="174227" y="275595"/>
                  <a:pt x="174227" y="274091"/>
                </a:cubicBezTo>
                <a:cubicBezTo>
                  <a:pt x="172535" y="269391"/>
                  <a:pt x="186444" y="267887"/>
                  <a:pt x="194150" y="261684"/>
                </a:cubicBezTo>
                <a:cubicBezTo>
                  <a:pt x="220274" y="241756"/>
                  <a:pt x="227980" y="221641"/>
                  <a:pt x="234183" y="186299"/>
                </a:cubicBezTo>
                <a:cubicBezTo>
                  <a:pt x="235686" y="180096"/>
                  <a:pt x="235686" y="173892"/>
                  <a:pt x="234183" y="173892"/>
                </a:cubicBezTo>
                <a:cubicBezTo>
                  <a:pt x="232679" y="172388"/>
                  <a:pt x="230988" y="176900"/>
                  <a:pt x="227980" y="181600"/>
                </a:cubicBezTo>
                <a:cubicBezTo>
                  <a:pt x="217268" y="201715"/>
                  <a:pt x="180430" y="224837"/>
                  <a:pt x="168025" y="194007"/>
                </a:cubicBezTo>
                <a:cubicBezTo>
                  <a:pt x="158815" y="170884"/>
                  <a:pt x="192646" y="149265"/>
                  <a:pt x="200352" y="116930"/>
                </a:cubicBezTo>
                <a:cubicBezTo>
                  <a:pt x="200352" y="112230"/>
                  <a:pt x="200352" y="110726"/>
                  <a:pt x="200352" y="109222"/>
                </a:cubicBezTo>
                <a:cubicBezTo>
                  <a:pt x="198848" y="106215"/>
                  <a:pt x="194150" y="112230"/>
                  <a:pt x="191142" y="116930"/>
                </a:cubicBezTo>
                <a:cubicBezTo>
                  <a:pt x="166521" y="156972"/>
                  <a:pt x="95665" y="173892"/>
                  <a:pt x="95665" y="235553"/>
                </a:cubicBezTo>
                <a:cubicBezTo>
                  <a:pt x="95665" y="247960"/>
                  <a:pt x="95665" y="257172"/>
                  <a:pt x="92658" y="257172"/>
                </a:cubicBezTo>
                <a:cubicBezTo>
                  <a:pt x="89651" y="257172"/>
                  <a:pt x="86456" y="240252"/>
                  <a:pt x="84952" y="235553"/>
                </a:cubicBezTo>
                <a:cubicBezTo>
                  <a:pt x="61835" y="134038"/>
                  <a:pt x="158815" y="87792"/>
                  <a:pt x="192646" y="72376"/>
                </a:cubicBezTo>
                <a:cubicBezTo>
                  <a:pt x="243392" y="50757"/>
                  <a:pt x="309550" y="50757"/>
                  <a:pt x="349583" y="10716"/>
                </a:cubicBezTo>
                <a:cubicBezTo>
                  <a:pt x="357289" y="4700"/>
                  <a:pt x="354281" y="0"/>
                  <a:pt x="357289" y="0"/>
                </a:cubicBezTo>
                <a:close/>
              </a:path>
            </a:pathLst>
          </a:custGeom>
          <a:solidFill>
            <a:schemeClr val="bg1"/>
          </a:soli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bg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noRot="1" noMove="1" noResize="1" noEditPoints="1" noAdjustHandles="1" noChangeArrowheads="1" noChangeShapeType="1"/>
          </p:cNvSpPr>
          <p:nvPr>
            <p:ph type="dt" sz="half" idx="12"/>
          </p:nvPr>
        </p:nvSpPr>
        <p:spPr>
          <a:xfrm>
            <a:off x="10705040" y="5813671"/>
            <a:ext cx="766235" cy="184666"/>
          </a:xfrm>
        </p:spPr>
        <p:txBody>
          <a:bodyPr/>
          <a:lstStyle>
            <a:lvl1pPr>
              <a:defRPr sz="1200">
                <a:solidFill>
                  <a:schemeClr val="bg1"/>
                </a:solidFill>
              </a:defRPr>
            </a:lvl1pPr>
          </a:lstStyle>
          <a:p>
            <a:fld id="{B97AA5C0-F821-4F0B-94CB-1F17601F9A99}" type="datetime1">
              <a:rPr lang="nl-NL" smtClean="0"/>
              <a:t>5-1-2026</a:t>
            </a:fld>
            <a:endParaRPr lang="en-GB" dirty="0"/>
          </a:p>
        </p:txBody>
      </p:sp>
      <p:grpSp>
        <p:nvGrpSpPr>
          <p:cNvPr id="3" name="INSTRUCTION">
            <a:extLst>
              <a:ext uri="{FF2B5EF4-FFF2-40B4-BE49-F238E27FC236}">
                <a16:creationId xmlns:a16="http://schemas.microsoft.com/office/drawing/2014/main" id="{EECAB3B4-F35E-4D76-EA02-3E3649BBBFB6}"/>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BEEDD29A-610A-2273-DABA-FB9222A95C16}"/>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Ovaal 7">
              <a:extLst>
                <a:ext uri="{FF2B5EF4-FFF2-40B4-BE49-F238E27FC236}">
                  <a16:creationId xmlns:a16="http://schemas.microsoft.com/office/drawing/2014/main" id="{983C36C1-CB1D-CA25-3A0B-2A93FFC1400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5B807AA7-4FEF-2FA2-8244-CCF559CE17B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BD25B71F-B7E0-A828-1605-117F45FD6871}"/>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F74D02B5-3EDD-BCCC-85E3-F8F9D83A419B}"/>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FF7C3A32-4E04-3F4B-2255-58425429A0BB}"/>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096E48C5-FCBE-F9B5-DB3F-2B3794E4200B}"/>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1D59F427-0491-2FF6-C975-47AA945B3F4C}"/>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B62651C2-FFE8-C32B-F6A6-10FD8545AB71}"/>
                </a:ext>
              </a:extLst>
            </p:cNvPr>
            <p:cNvGrpSpPr/>
            <p:nvPr userDrawn="1"/>
          </p:nvGrpSpPr>
          <p:grpSpPr>
            <a:xfrm>
              <a:off x="-2485819" y="3479783"/>
              <a:ext cx="1222990" cy="563933"/>
              <a:chOff x="-2485819" y="3399207"/>
              <a:chExt cx="1222990" cy="563933"/>
            </a:xfrm>
          </p:grpSpPr>
          <p:sp>
            <p:nvSpPr>
              <p:cNvPr id="58" name="Rechthoek 57">
                <a:extLst>
                  <a:ext uri="{FF2B5EF4-FFF2-40B4-BE49-F238E27FC236}">
                    <a16:creationId xmlns:a16="http://schemas.microsoft.com/office/drawing/2014/main" id="{0828F416-7653-F035-68A7-C756998CCC3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A626F59F-1EC5-5F5C-20A9-1F1F000D8FA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446B6E35-FC26-962A-39C5-80CD8D3C6E7C}"/>
                  </a:ext>
                </a:extLst>
              </p:cNvPr>
              <p:cNvGrpSpPr/>
              <p:nvPr userDrawn="1"/>
            </p:nvGrpSpPr>
            <p:grpSpPr>
              <a:xfrm>
                <a:off x="-2403869" y="3460544"/>
                <a:ext cx="155951" cy="131922"/>
                <a:chOff x="12968836" y="3354170"/>
                <a:chExt cx="404806" cy="342433"/>
              </a:xfrm>
            </p:grpSpPr>
            <p:sp>
              <p:nvSpPr>
                <p:cNvPr id="73" name="Rechthoek: afgeronde hoeken 72">
                  <a:extLst>
                    <a:ext uri="{FF2B5EF4-FFF2-40B4-BE49-F238E27FC236}">
                      <a16:creationId xmlns:a16="http://schemas.microsoft.com/office/drawing/2014/main" id="{ACB7A385-B183-4326-1A00-0AD7A41B1A5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D16D9054-FD2E-DC72-A214-434738C9D72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9092F5D3-6F6F-4F0B-07B6-60C016D73AC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2272072D-8ACD-BC7F-D64E-5E9D4085A12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5B4AA6B3-50E1-6F76-4492-5AAEA7B173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9194345A-B2FF-21F4-4DAF-8ADB5D4CA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41454D04-373D-063D-B7A5-EF14C41832E8}"/>
                  </a:ext>
                </a:extLst>
              </p:cNvPr>
              <p:cNvGrpSpPr/>
              <p:nvPr userDrawn="1"/>
            </p:nvGrpSpPr>
            <p:grpSpPr>
              <a:xfrm>
                <a:off x="-2423424" y="3690208"/>
                <a:ext cx="166739" cy="218963"/>
                <a:chOff x="12940828" y="3950597"/>
                <a:chExt cx="432813" cy="568367"/>
              </a:xfrm>
            </p:grpSpPr>
            <p:grpSp>
              <p:nvGrpSpPr>
                <p:cNvPr id="65" name="Groep 64">
                  <a:extLst>
                    <a:ext uri="{FF2B5EF4-FFF2-40B4-BE49-F238E27FC236}">
                      <a16:creationId xmlns:a16="http://schemas.microsoft.com/office/drawing/2014/main" id="{5393BBEA-7B06-BCD5-125C-3ED85CBA5EC4}"/>
                    </a:ext>
                  </a:extLst>
                </p:cNvPr>
                <p:cNvGrpSpPr/>
                <p:nvPr userDrawn="1"/>
              </p:nvGrpSpPr>
              <p:grpSpPr>
                <a:xfrm>
                  <a:off x="13000382" y="4006891"/>
                  <a:ext cx="373259" cy="315747"/>
                  <a:chOff x="12968836" y="3354170"/>
                  <a:chExt cx="404806" cy="342433"/>
                </a:xfrm>
              </p:grpSpPr>
              <p:sp>
                <p:nvSpPr>
                  <p:cNvPr id="67" name="Rechthoek: afgeronde hoeken 66">
                    <a:extLst>
                      <a:ext uri="{FF2B5EF4-FFF2-40B4-BE49-F238E27FC236}">
                        <a16:creationId xmlns:a16="http://schemas.microsoft.com/office/drawing/2014/main" id="{047D567A-7529-80C9-DADB-659330259D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A474F870-9198-7DDF-B53A-2C5624A7CB8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57133A41-0DA3-EC0D-DD40-EA42F5D5118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D1537C7F-4F62-6596-6094-8A741A035A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8306CC10-0569-FF10-1F54-4E13C05BDA2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C2AF62CB-396C-4F68-D150-DBDA05B2F46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6" name="Boog 65">
                  <a:extLst>
                    <a:ext uri="{FF2B5EF4-FFF2-40B4-BE49-F238E27FC236}">
                      <a16:creationId xmlns:a16="http://schemas.microsoft.com/office/drawing/2014/main" id="{50FEC18C-99B6-19EA-F922-F2F69EFCBA6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2" name="Tekstvak 61">
                <a:extLst>
                  <a:ext uri="{FF2B5EF4-FFF2-40B4-BE49-F238E27FC236}">
                    <a16:creationId xmlns:a16="http://schemas.microsoft.com/office/drawing/2014/main" id="{EF5B8D53-A898-21DA-48DB-6ABC477D0E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3" name="Tekstvak 62">
                <a:extLst>
                  <a:ext uri="{FF2B5EF4-FFF2-40B4-BE49-F238E27FC236}">
                    <a16:creationId xmlns:a16="http://schemas.microsoft.com/office/drawing/2014/main" id="{1C1693CC-39B8-BB97-B642-545DAD343B2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4" name="Vrije vorm: vorm 63">
                <a:extLst>
                  <a:ext uri="{FF2B5EF4-FFF2-40B4-BE49-F238E27FC236}">
                    <a16:creationId xmlns:a16="http://schemas.microsoft.com/office/drawing/2014/main" id="{845D85AC-8785-920C-1D0D-FAA88957B31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E1BEDA66-B84A-32F7-D17D-150E73E65458}"/>
                </a:ext>
              </a:extLst>
            </p:cNvPr>
            <p:cNvGrpSpPr/>
            <p:nvPr userDrawn="1"/>
          </p:nvGrpSpPr>
          <p:grpSpPr>
            <a:xfrm>
              <a:off x="-3786165" y="5680652"/>
              <a:ext cx="3693386" cy="959696"/>
              <a:chOff x="-3786437" y="6163468"/>
              <a:chExt cx="3693386" cy="959696"/>
            </a:xfrm>
          </p:grpSpPr>
          <p:sp>
            <p:nvSpPr>
              <p:cNvPr id="48" name="Rechthoek 47">
                <a:extLst>
                  <a:ext uri="{FF2B5EF4-FFF2-40B4-BE49-F238E27FC236}">
                    <a16:creationId xmlns:a16="http://schemas.microsoft.com/office/drawing/2014/main" id="{A9BFE784-1FA0-37D6-D115-25324CB88520}"/>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9" name="ICOON_info">
                <a:extLst>
                  <a:ext uri="{FF2B5EF4-FFF2-40B4-BE49-F238E27FC236}">
                    <a16:creationId xmlns:a16="http://schemas.microsoft.com/office/drawing/2014/main" id="{45F7DA76-D338-637A-1DEA-4A59A9D2F7FC}"/>
                  </a:ext>
                </a:extLst>
              </p:cNvPr>
              <p:cNvGrpSpPr/>
              <p:nvPr userDrawn="1"/>
            </p:nvGrpSpPr>
            <p:grpSpPr>
              <a:xfrm>
                <a:off x="-376736" y="6163468"/>
                <a:ext cx="283685" cy="283685"/>
                <a:chOff x="-510741" y="5913713"/>
                <a:chExt cx="267555" cy="267555"/>
              </a:xfrm>
            </p:grpSpPr>
            <p:sp>
              <p:nvSpPr>
                <p:cNvPr id="56" name="Ovaal 55">
                  <a:extLst>
                    <a:ext uri="{FF2B5EF4-FFF2-40B4-BE49-F238E27FC236}">
                      <a16:creationId xmlns:a16="http://schemas.microsoft.com/office/drawing/2014/main" id="{2DDC58D2-1A9E-2038-03B5-91302939A0E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7" name="Graphic 163" descr="Informatie">
                  <a:extLst>
                    <a:ext uri="{FF2B5EF4-FFF2-40B4-BE49-F238E27FC236}">
                      <a16:creationId xmlns:a16="http://schemas.microsoft.com/office/drawing/2014/main" id="{0F0F0F4E-5D43-F573-5437-B47B11FD2B1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30D88811-F4D7-89E0-2892-AC45C45D7773}"/>
                  </a:ext>
                </a:extLst>
              </p:cNvPr>
              <p:cNvGrpSpPr/>
              <p:nvPr userDrawn="1"/>
            </p:nvGrpSpPr>
            <p:grpSpPr>
              <a:xfrm>
                <a:off x="-938434" y="6420818"/>
                <a:ext cx="627798" cy="576693"/>
                <a:chOff x="-938434" y="4570310"/>
                <a:chExt cx="627798" cy="576693"/>
              </a:xfrm>
            </p:grpSpPr>
            <p:grpSp>
              <p:nvGrpSpPr>
                <p:cNvPr id="51" name="Inspireren">
                  <a:extLst>
                    <a:ext uri="{FF2B5EF4-FFF2-40B4-BE49-F238E27FC236}">
                      <a16:creationId xmlns:a16="http://schemas.microsoft.com/office/drawing/2014/main" id="{9B19547D-AD50-F756-C53A-A723E8144CC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3" name="Freeform 12">
                    <a:extLst>
                      <a:ext uri="{FF2B5EF4-FFF2-40B4-BE49-F238E27FC236}">
                        <a16:creationId xmlns:a16="http://schemas.microsoft.com/office/drawing/2014/main" id="{009A88EB-079D-2AA1-7463-C48ED515CF9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4" name="Freeform 13">
                    <a:extLst>
                      <a:ext uri="{FF2B5EF4-FFF2-40B4-BE49-F238E27FC236}">
                        <a16:creationId xmlns:a16="http://schemas.microsoft.com/office/drawing/2014/main" id="{037FDBCA-6B91-4A43-7157-1C0F4D61AEB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5" name="Freeform 14">
                    <a:extLst>
                      <a:ext uri="{FF2B5EF4-FFF2-40B4-BE49-F238E27FC236}">
                        <a16:creationId xmlns:a16="http://schemas.microsoft.com/office/drawing/2014/main" id="{368AB926-9121-77FC-0FF2-0360D97A2E5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2" name="Tekstvak 51">
                  <a:extLst>
                    <a:ext uri="{FF2B5EF4-FFF2-40B4-BE49-F238E27FC236}">
                      <a16:creationId xmlns:a16="http://schemas.microsoft.com/office/drawing/2014/main" id="{648FCBC3-C6A4-CB28-0048-29892B3C4DA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8" name="Groep 17">
              <a:extLst>
                <a:ext uri="{FF2B5EF4-FFF2-40B4-BE49-F238E27FC236}">
                  <a16:creationId xmlns:a16="http://schemas.microsoft.com/office/drawing/2014/main" id="{522A3677-3328-22AE-FCDC-08A6DB1FDB9E}"/>
                </a:ext>
              </a:extLst>
            </p:cNvPr>
            <p:cNvGrpSpPr/>
            <p:nvPr userDrawn="1"/>
          </p:nvGrpSpPr>
          <p:grpSpPr>
            <a:xfrm>
              <a:off x="-3426806" y="5129582"/>
              <a:ext cx="514284" cy="506545"/>
              <a:chOff x="12617641" y="3403239"/>
              <a:chExt cx="752963" cy="741634"/>
            </a:xfrm>
          </p:grpSpPr>
          <p:grpSp>
            <p:nvGrpSpPr>
              <p:cNvPr id="32" name="Groep 31">
                <a:extLst>
                  <a:ext uri="{FF2B5EF4-FFF2-40B4-BE49-F238E27FC236}">
                    <a16:creationId xmlns:a16="http://schemas.microsoft.com/office/drawing/2014/main" id="{2592A85E-7172-81B9-4829-70B00721B409}"/>
                  </a:ext>
                </a:extLst>
              </p:cNvPr>
              <p:cNvGrpSpPr/>
              <p:nvPr userDrawn="1"/>
            </p:nvGrpSpPr>
            <p:grpSpPr>
              <a:xfrm>
                <a:off x="12771530" y="3403239"/>
                <a:ext cx="467176" cy="448491"/>
                <a:chOff x="12782157" y="3403239"/>
                <a:chExt cx="467176" cy="448491"/>
              </a:xfrm>
            </p:grpSpPr>
            <p:grpSp>
              <p:nvGrpSpPr>
                <p:cNvPr id="35" name="Groep 34">
                  <a:extLst>
                    <a:ext uri="{FF2B5EF4-FFF2-40B4-BE49-F238E27FC236}">
                      <a16:creationId xmlns:a16="http://schemas.microsoft.com/office/drawing/2014/main" id="{A6585353-772C-E3BD-C957-E2328D9A1F39}"/>
                    </a:ext>
                  </a:extLst>
                </p:cNvPr>
                <p:cNvGrpSpPr/>
                <p:nvPr userDrawn="1"/>
              </p:nvGrpSpPr>
              <p:grpSpPr>
                <a:xfrm>
                  <a:off x="12782157" y="3403239"/>
                  <a:ext cx="412976" cy="396132"/>
                  <a:chOff x="13554906" y="3320109"/>
                  <a:chExt cx="443917" cy="425811"/>
                </a:xfrm>
              </p:grpSpPr>
              <p:grpSp>
                <p:nvGrpSpPr>
                  <p:cNvPr id="42" name="Groep 41">
                    <a:extLst>
                      <a:ext uri="{FF2B5EF4-FFF2-40B4-BE49-F238E27FC236}">
                        <a16:creationId xmlns:a16="http://schemas.microsoft.com/office/drawing/2014/main" id="{1BE66F87-2E75-EAB4-0E43-877E74628634}"/>
                      </a:ext>
                    </a:extLst>
                  </p:cNvPr>
                  <p:cNvGrpSpPr/>
                  <p:nvPr userDrawn="1"/>
                </p:nvGrpSpPr>
                <p:grpSpPr>
                  <a:xfrm>
                    <a:off x="13554906" y="3320109"/>
                    <a:ext cx="443917" cy="425811"/>
                    <a:chOff x="12909684" y="1276143"/>
                    <a:chExt cx="443917" cy="425811"/>
                  </a:xfrm>
                </p:grpSpPr>
                <p:sp>
                  <p:nvSpPr>
                    <p:cNvPr id="45" name="Rechthoek 44">
                      <a:extLst>
                        <a:ext uri="{FF2B5EF4-FFF2-40B4-BE49-F238E27FC236}">
                          <a16:creationId xmlns:a16="http://schemas.microsoft.com/office/drawing/2014/main" id="{0AC81EED-BDE2-3190-B9E6-25A4E41F7B28}"/>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B7052F2D-845B-9950-02B8-E8E8FB32A58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Ovaal 46">
                      <a:extLst>
                        <a:ext uri="{FF2B5EF4-FFF2-40B4-BE49-F238E27FC236}">
                          <a16:creationId xmlns:a16="http://schemas.microsoft.com/office/drawing/2014/main" id="{134F6CD2-011B-E629-4423-F68EF8585D6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3" name="Afbeelding 42">
                    <a:extLst>
                      <a:ext uri="{FF2B5EF4-FFF2-40B4-BE49-F238E27FC236}">
                        <a16:creationId xmlns:a16="http://schemas.microsoft.com/office/drawing/2014/main" id="{2F572210-6B19-60EC-3E91-E408CCBBE1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4" name="Afbeelding 43">
                    <a:extLst>
                      <a:ext uri="{FF2B5EF4-FFF2-40B4-BE49-F238E27FC236}">
                        <a16:creationId xmlns:a16="http://schemas.microsoft.com/office/drawing/2014/main" id="{4518562F-E05C-7ECD-BB55-EAF79CC77E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6" name="Groep 35">
                  <a:extLst>
                    <a:ext uri="{FF2B5EF4-FFF2-40B4-BE49-F238E27FC236}">
                      <a16:creationId xmlns:a16="http://schemas.microsoft.com/office/drawing/2014/main" id="{F89B134F-4A7E-1FD1-12EB-F27E8F8684D3}"/>
                    </a:ext>
                  </a:extLst>
                </p:cNvPr>
                <p:cNvGrpSpPr/>
                <p:nvPr userDrawn="1"/>
              </p:nvGrpSpPr>
              <p:grpSpPr>
                <a:xfrm>
                  <a:off x="13103513" y="3705268"/>
                  <a:ext cx="145820" cy="146462"/>
                  <a:chOff x="13096169" y="3602278"/>
                  <a:chExt cx="145820" cy="146462"/>
                </a:xfrm>
              </p:grpSpPr>
              <p:sp>
                <p:nvSpPr>
                  <p:cNvPr id="40" name="Rechthoek 39">
                    <a:extLst>
                      <a:ext uri="{FF2B5EF4-FFF2-40B4-BE49-F238E27FC236}">
                        <a16:creationId xmlns:a16="http://schemas.microsoft.com/office/drawing/2014/main" id="{B702C26F-965D-DB34-8D5E-238B853E086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C21BB75F-AB5E-CF0B-DC79-4294FCA90AB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7" name="Groep 36">
                  <a:extLst>
                    <a:ext uri="{FF2B5EF4-FFF2-40B4-BE49-F238E27FC236}">
                      <a16:creationId xmlns:a16="http://schemas.microsoft.com/office/drawing/2014/main" id="{251652CE-BFD6-9535-C33B-96925F8274FD}"/>
                    </a:ext>
                  </a:extLst>
                </p:cNvPr>
                <p:cNvGrpSpPr/>
                <p:nvPr userDrawn="1"/>
              </p:nvGrpSpPr>
              <p:grpSpPr>
                <a:xfrm rot="10800000">
                  <a:off x="13061402" y="3665637"/>
                  <a:ext cx="145820" cy="146462"/>
                  <a:chOff x="13096169" y="3602278"/>
                  <a:chExt cx="145820" cy="146462"/>
                </a:xfrm>
              </p:grpSpPr>
              <p:sp>
                <p:nvSpPr>
                  <p:cNvPr id="38" name="Rechthoek 37">
                    <a:extLst>
                      <a:ext uri="{FF2B5EF4-FFF2-40B4-BE49-F238E27FC236}">
                        <a16:creationId xmlns:a16="http://schemas.microsoft.com/office/drawing/2014/main" id="{A30B4A79-9F1C-3801-8227-03388E4766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52EB4C43-B1A7-4983-B738-CABB83F3B3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3" name="Rechthoek 32">
                <a:extLst>
                  <a:ext uri="{FF2B5EF4-FFF2-40B4-BE49-F238E27FC236}">
                    <a16:creationId xmlns:a16="http://schemas.microsoft.com/office/drawing/2014/main" id="{2CA4F182-D3CB-354B-42E3-D74BC3B6DC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4" name="Gelijkbenige driehoek 33">
                <a:extLst>
                  <a:ext uri="{FF2B5EF4-FFF2-40B4-BE49-F238E27FC236}">
                    <a16:creationId xmlns:a16="http://schemas.microsoft.com/office/drawing/2014/main" id="{DB2406B9-0901-F117-458A-CEE880D8879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5CE16E46-DE55-862F-AB87-3E5095B5A48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B75F591-B801-DA93-F75A-B46172125E9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D9CCA03E-EE67-9422-6EAE-CF360AB988F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5" name="Groep 24">
              <a:extLst>
                <a:ext uri="{FF2B5EF4-FFF2-40B4-BE49-F238E27FC236}">
                  <a16:creationId xmlns:a16="http://schemas.microsoft.com/office/drawing/2014/main" id="{5AD1B12F-BDDA-12B5-1ABD-9041E12B0DC9}"/>
                </a:ext>
              </a:extLst>
            </p:cNvPr>
            <p:cNvGrpSpPr/>
            <p:nvPr userDrawn="1"/>
          </p:nvGrpSpPr>
          <p:grpSpPr>
            <a:xfrm>
              <a:off x="-3365484" y="1226982"/>
              <a:ext cx="446937" cy="406485"/>
              <a:chOff x="-3563526" y="1409294"/>
              <a:chExt cx="354190" cy="322133"/>
            </a:xfrm>
          </p:grpSpPr>
          <p:grpSp>
            <p:nvGrpSpPr>
              <p:cNvPr id="26" name="Groep 25">
                <a:extLst>
                  <a:ext uri="{FF2B5EF4-FFF2-40B4-BE49-F238E27FC236}">
                    <a16:creationId xmlns:a16="http://schemas.microsoft.com/office/drawing/2014/main" id="{288244E0-7957-0534-BC54-DDD4FB4FD6DF}"/>
                  </a:ext>
                </a:extLst>
              </p:cNvPr>
              <p:cNvGrpSpPr/>
              <p:nvPr userDrawn="1"/>
            </p:nvGrpSpPr>
            <p:grpSpPr>
              <a:xfrm>
                <a:off x="-3499992" y="1409294"/>
                <a:ext cx="225195" cy="195499"/>
                <a:chOff x="8987389" y="1361199"/>
                <a:chExt cx="2200275" cy="1914525"/>
              </a:xfrm>
            </p:grpSpPr>
            <p:sp>
              <p:nvSpPr>
                <p:cNvPr id="28" name="Vrije vorm: vorm 27">
                  <a:extLst>
                    <a:ext uri="{FF2B5EF4-FFF2-40B4-BE49-F238E27FC236}">
                      <a16:creationId xmlns:a16="http://schemas.microsoft.com/office/drawing/2014/main" id="{A6D6BBAF-12E5-3B67-B7C3-0F27143D9CE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9" name="Groep 28">
                  <a:extLst>
                    <a:ext uri="{FF2B5EF4-FFF2-40B4-BE49-F238E27FC236}">
                      <a16:creationId xmlns:a16="http://schemas.microsoft.com/office/drawing/2014/main" id="{D7673D2B-D34C-BC53-529A-FF37A2765F77}"/>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0" name="Vrije vorm: vorm 29">
                    <a:extLst>
                      <a:ext uri="{FF2B5EF4-FFF2-40B4-BE49-F238E27FC236}">
                        <a16:creationId xmlns:a16="http://schemas.microsoft.com/office/drawing/2014/main" id="{6DDDDADA-32D7-E622-BFAB-2A40519E914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1" name="Vrije vorm: vorm 30">
                    <a:extLst>
                      <a:ext uri="{FF2B5EF4-FFF2-40B4-BE49-F238E27FC236}">
                        <a16:creationId xmlns:a16="http://schemas.microsoft.com/office/drawing/2014/main" id="{1257BF55-E61E-D1A4-1848-4B599B7909B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7" name="Tekstvak 26">
                <a:extLst>
                  <a:ext uri="{FF2B5EF4-FFF2-40B4-BE49-F238E27FC236}">
                    <a16:creationId xmlns:a16="http://schemas.microsoft.com/office/drawing/2014/main" id="{8B039E6A-42B0-17A3-C7C7-81C8E6DD8E8C}"/>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79" name="INSTRUCTION">
            <a:extLst>
              <a:ext uri="{FF2B5EF4-FFF2-40B4-BE49-F238E27FC236}">
                <a16:creationId xmlns:a16="http://schemas.microsoft.com/office/drawing/2014/main" id="{DC3E5831-FE93-EEF5-9BE1-BBAA55FDD35F}"/>
              </a:ext>
            </a:extLst>
          </p:cNvPr>
          <p:cNvGrpSpPr/>
          <p:nvPr userDrawn="1"/>
        </p:nvGrpSpPr>
        <p:grpSpPr>
          <a:xfrm>
            <a:off x="12274716" y="7038001"/>
            <a:ext cx="3695970" cy="1277747"/>
            <a:chOff x="-3889316" y="-1461517"/>
            <a:chExt cx="3695970" cy="1277747"/>
          </a:xfrm>
        </p:grpSpPr>
        <p:sp>
          <p:nvSpPr>
            <p:cNvPr id="80" name="Rechthoek 79">
              <a:extLst>
                <a:ext uri="{FF2B5EF4-FFF2-40B4-BE49-F238E27FC236}">
                  <a16:creationId xmlns:a16="http://schemas.microsoft.com/office/drawing/2014/main" id="{D410CB05-F967-2AD6-3C78-4D9013184424}"/>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 an image</a:t>
              </a:r>
            </a:p>
          </p:txBody>
        </p:sp>
        <p:sp>
          <p:nvSpPr>
            <p:cNvPr id="81" name="Rechthoek 80">
              <a:extLst>
                <a:ext uri="{FF2B5EF4-FFF2-40B4-BE49-F238E27FC236}">
                  <a16:creationId xmlns:a16="http://schemas.microsoft.com/office/drawing/2014/main" id="{96C110F2-DB61-F2A0-102E-B96E03C82664}"/>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2" name="Gelijkbenige driehoek 81">
              <a:extLst>
                <a:ext uri="{FF2B5EF4-FFF2-40B4-BE49-F238E27FC236}">
                  <a16:creationId xmlns:a16="http://schemas.microsoft.com/office/drawing/2014/main" id="{D9BAAF9A-BD78-26C4-621D-1AC7AA533A0B}"/>
                </a:ext>
              </a:extLst>
            </p:cNvPr>
            <p:cNvSpPr/>
            <p:nvPr userDrawn="1"/>
          </p:nvSpPr>
          <p:spPr>
            <a:xfrm rot="16200000" flipH="1">
              <a:off x="-3925504" y="-1392501"/>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0042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A8858A6B-7E7E-4380-97E0-331FBC6E641F}" type="datetimeFigureOut">
              <a:rPr lang="en-GB" smtClean="0"/>
              <a:t>05/01/2026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334903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A8858A6B-7E7E-4380-97E0-331FBC6E641F}" type="datetimeFigureOut">
              <a:rPr lang="en-GB" smtClean="0"/>
              <a:t>05/01/2026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277947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A8858A6B-7E7E-4380-97E0-331FBC6E641F}" type="datetimeFigureOut">
              <a:rPr lang="en-GB" smtClean="0"/>
              <a:t>05/01/2026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185548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A8858A6B-7E7E-4380-97E0-331FBC6E641F}" type="datetimeFigureOut">
              <a:rPr lang="en-GB" smtClean="0"/>
              <a:t>05/01/2026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53419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A8858A6B-7E7E-4380-97E0-331FBC6E641F}" type="datetimeFigureOut">
              <a:rPr lang="en-GB" smtClean="0"/>
              <a:t>05/01/2026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427093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58A6B-7E7E-4380-97E0-331FBC6E641F}" type="datetimeFigureOut">
              <a:rPr lang="en-GB" smtClean="0"/>
              <a:t>05/01/2026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163151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A8858A6B-7E7E-4380-97E0-331FBC6E641F}" type="datetimeFigureOut">
              <a:rPr lang="en-GB" smtClean="0"/>
              <a:t>05/01/2026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164042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A8858A6B-7E7E-4380-97E0-331FBC6E641F}" type="datetimeFigureOut">
              <a:rPr lang="en-GB" smtClean="0"/>
              <a:t>05/01/2026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9C5C9-6C62-48F3-BB6F-F5D68BF0587D}" type="slidenum">
              <a:rPr lang="en-GB" smtClean="0"/>
              <a:t>‹nr.›</a:t>
            </a:fld>
            <a:endParaRPr lang="en-GB"/>
          </a:p>
        </p:txBody>
      </p:sp>
    </p:spTree>
    <p:extLst>
      <p:ext uri="{BB962C8B-B14F-4D97-AF65-F5344CB8AC3E}">
        <p14:creationId xmlns:p14="http://schemas.microsoft.com/office/powerpoint/2010/main" val="239597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58A6B-7E7E-4380-97E0-331FBC6E641F}" type="datetimeFigureOut">
              <a:rPr lang="en-GB" smtClean="0"/>
              <a:t>05/01/2026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9C5C9-6C62-48F3-BB6F-F5D68BF0587D}" type="slidenum">
              <a:rPr lang="en-GB" smtClean="0"/>
              <a:t>‹nr.›</a:t>
            </a:fld>
            <a:endParaRPr lang="en-GB"/>
          </a:p>
        </p:txBody>
      </p:sp>
    </p:spTree>
    <p:extLst>
      <p:ext uri="{BB962C8B-B14F-4D97-AF65-F5344CB8AC3E}">
        <p14:creationId xmlns:p14="http://schemas.microsoft.com/office/powerpoint/2010/main" val="12478900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31.png"/><Relationship Id="rId5" Type="http://schemas.openxmlformats.org/officeDocument/2006/relationships/diagramQuickStyle" Target="../diagrams/quickStyle8.xml"/><Relationship Id="rId10" Type="http://schemas.openxmlformats.org/officeDocument/2006/relationships/image" Target="../media/image30.png"/><Relationship Id="rId4" Type="http://schemas.openxmlformats.org/officeDocument/2006/relationships/diagramLayout" Target="../diagrams/layout8.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8.gif"/><Relationship Id="rId4" Type="http://schemas.openxmlformats.org/officeDocument/2006/relationships/diagramLayout" Target="../diagrams/layout2.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8.gif"/><Relationship Id="rId4" Type="http://schemas.openxmlformats.org/officeDocument/2006/relationships/diagramLayout" Target="../diagrams/layout3.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2.jpeg"/><Relationship Id="rId5" Type="http://schemas.openxmlformats.org/officeDocument/2006/relationships/diagramQuickStyle" Target="../diagrams/quickStyle4.xml"/><Relationship Id="rId10" Type="http://schemas.openxmlformats.org/officeDocument/2006/relationships/image" Target="../media/image11.png"/><Relationship Id="rId4" Type="http://schemas.openxmlformats.org/officeDocument/2006/relationships/diagramLayout" Target="../diagrams/layout4.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7.jpeg"/><Relationship Id="rId4" Type="http://schemas.openxmlformats.org/officeDocument/2006/relationships/diagramLayout" Target="../diagrams/layout6.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Tijdelijke aanduiding voor afbeelding 23" descr="Afbeelding met buitenshuis, boom, hemel, Openbare ruimte&#10;&#10;Door AI gegenereerde inhoud is mogelijk onjuist.">
            <a:extLst>
              <a:ext uri="{FF2B5EF4-FFF2-40B4-BE49-F238E27FC236}">
                <a16:creationId xmlns:a16="http://schemas.microsoft.com/office/drawing/2014/main" id="{37018058-D73E-1E78-0840-AFD82766C355}"/>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616" r="2616"/>
          <a:stretch>
            <a:fillRect/>
          </a:stretch>
        </p:blipFill>
        <p:spPr/>
      </p:pic>
      <p:sp>
        <p:nvSpPr>
          <p:cNvPr id="9" name="Titel 8">
            <a:extLst>
              <a:ext uri="{FF2B5EF4-FFF2-40B4-BE49-F238E27FC236}">
                <a16:creationId xmlns:a16="http://schemas.microsoft.com/office/drawing/2014/main" id="{C412F714-76CB-A4BE-F948-B0C4A1DDC13A}"/>
              </a:ext>
            </a:extLst>
          </p:cNvPr>
          <p:cNvSpPr>
            <a:spLocks noGrp="1"/>
          </p:cNvSpPr>
          <p:nvPr>
            <p:ph type="title"/>
          </p:nvPr>
        </p:nvSpPr>
        <p:spPr/>
        <p:txBody>
          <a:bodyPr/>
          <a:lstStyle/>
          <a:p>
            <a:r>
              <a:rPr lang="en-GB" noProof="0" dirty="0"/>
              <a:t>Title slide + symbol #1</a:t>
            </a:r>
          </a:p>
        </p:txBody>
      </p:sp>
      <p:sp>
        <p:nvSpPr>
          <p:cNvPr id="36" name="Tijdelijke aanduiding voor tekst 35">
            <a:extLst>
              <a:ext uri="{FF2B5EF4-FFF2-40B4-BE49-F238E27FC236}">
                <a16:creationId xmlns:a16="http://schemas.microsoft.com/office/drawing/2014/main" id="{0D74B5C2-7551-5AB8-9F86-0885176846D3}"/>
              </a:ext>
            </a:extLst>
          </p:cNvPr>
          <p:cNvSpPr>
            <a:spLocks noGrp="1"/>
          </p:cNvSpPr>
          <p:nvPr>
            <p:ph type="body" sz="quarter" idx="15"/>
          </p:nvPr>
        </p:nvSpPr>
        <p:spPr/>
        <p:txBody>
          <a:bodyPr/>
          <a:lstStyle/>
          <a:p>
            <a:r>
              <a:rPr lang="en-GB" noProof="0" dirty="0"/>
              <a:t> </a:t>
            </a:r>
          </a:p>
        </p:txBody>
      </p:sp>
      <p:sp>
        <p:nvSpPr>
          <p:cNvPr id="51" name="Tijdelijke aanduiding voor tekst 50">
            <a:extLst>
              <a:ext uri="{FF2B5EF4-FFF2-40B4-BE49-F238E27FC236}">
                <a16:creationId xmlns:a16="http://schemas.microsoft.com/office/drawing/2014/main" id="{065F0799-2713-8530-A0B3-0304FDC4690E}"/>
              </a:ext>
            </a:extLst>
          </p:cNvPr>
          <p:cNvSpPr>
            <a:spLocks noGrp="1"/>
          </p:cNvSpPr>
          <p:nvPr>
            <p:ph type="body" sz="quarter" idx="16"/>
          </p:nvPr>
        </p:nvSpPr>
        <p:spPr/>
        <p:txBody>
          <a:bodyPr/>
          <a:lstStyle/>
          <a:p>
            <a:r>
              <a:rPr lang="en-GB" noProof="0" dirty="0"/>
              <a:t> </a:t>
            </a:r>
          </a:p>
        </p:txBody>
      </p:sp>
      <p:sp>
        <p:nvSpPr>
          <p:cNvPr id="22" name="Tijdelijke aanduiding voor tekst 21">
            <a:extLst>
              <a:ext uri="{FF2B5EF4-FFF2-40B4-BE49-F238E27FC236}">
                <a16:creationId xmlns:a16="http://schemas.microsoft.com/office/drawing/2014/main" id="{7034846F-35AC-AFBC-50F2-9892C8625A52}"/>
              </a:ext>
            </a:extLst>
          </p:cNvPr>
          <p:cNvSpPr>
            <a:spLocks noGrp="1" noRot="1" noMove="1" noResize="1" noEditPoints="1" noAdjustHandles="1" noChangeArrowheads="1" noChangeShapeType="1"/>
          </p:cNvSpPr>
          <p:nvPr>
            <p:ph type="body" sz="quarter" idx="14"/>
          </p:nvPr>
        </p:nvSpPr>
        <p:spPr/>
        <p:txBody>
          <a:bodyPr/>
          <a:lstStyle/>
          <a:p>
            <a:r>
              <a:rPr lang="en-GB" noProof="0" dirty="0"/>
              <a:t> </a:t>
            </a:r>
          </a:p>
        </p:txBody>
      </p:sp>
      <p:sp>
        <p:nvSpPr>
          <p:cNvPr id="10" name="Tijdelijke aanduiding voor tekst 9">
            <a:extLst>
              <a:ext uri="{FF2B5EF4-FFF2-40B4-BE49-F238E27FC236}">
                <a16:creationId xmlns:a16="http://schemas.microsoft.com/office/drawing/2014/main" id="{CEB48BDB-035D-D5B1-AF3D-F15E0420D9C2}"/>
              </a:ext>
            </a:extLst>
          </p:cNvPr>
          <p:cNvSpPr>
            <a:spLocks noGrp="1"/>
          </p:cNvSpPr>
          <p:nvPr>
            <p:ph type="body" sz="quarter" idx="10"/>
          </p:nvPr>
        </p:nvSpPr>
        <p:spPr>
          <a:xfrm>
            <a:off x="719138" y="4521119"/>
            <a:ext cx="10752137" cy="762966"/>
          </a:xfrm>
        </p:spPr>
        <p:txBody>
          <a:bodyPr/>
          <a:lstStyle/>
          <a:p>
            <a:r>
              <a:rPr lang="en-GB" noProof="0" dirty="0"/>
              <a:t>Building Level Pedestrian Trip Generation</a:t>
            </a:r>
          </a:p>
        </p:txBody>
      </p:sp>
      <p:sp>
        <p:nvSpPr>
          <p:cNvPr id="13" name="Tijdelijke aanduiding voor tekst 12">
            <a:extLst>
              <a:ext uri="{FF2B5EF4-FFF2-40B4-BE49-F238E27FC236}">
                <a16:creationId xmlns:a16="http://schemas.microsoft.com/office/drawing/2014/main" id="{087BA3E8-72D2-45AA-42A0-2C42406CA5E2}"/>
              </a:ext>
            </a:extLst>
          </p:cNvPr>
          <p:cNvSpPr>
            <a:spLocks noGrp="1"/>
          </p:cNvSpPr>
          <p:nvPr>
            <p:ph type="body" sz="quarter" idx="11"/>
          </p:nvPr>
        </p:nvSpPr>
        <p:spPr>
          <a:xfrm>
            <a:off x="719137" y="5404234"/>
            <a:ext cx="10763113" cy="426848"/>
          </a:xfrm>
        </p:spPr>
        <p:txBody>
          <a:bodyPr/>
          <a:lstStyle/>
          <a:p>
            <a:pPr lvl="0"/>
            <a:r>
              <a:rPr lang="en-GB" noProof="0" dirty="0"/>
              <a:t>For Dutch Urban Areas Using Open Data  | Gaby van der Star</a:t>
            </a:r>
          </a:p>
        </p:txBody>
      </p:sp>
      <p:sp>
        <p:nvSpPr>
          <p:cNvPr id="14" name="Tijdelijke aanduiding voor datum 13">
            <a:extLst>
              <a:ext uri="{FF2B5EF4-FFF2-40B4-BE49-F238E27FC236}">
                <a16:creationId xmlns:a16="http://schemas.microsoft.com/office/drawing/2014/main" id="{2FF12195-BB0B-9628-9E96-018D5160FEE1}"/>
              </a:ext>
            </a:extLst>
          </p:cNvPr>
          <p:cNvSpPr>
            <a:spLocks noGrp="1"/>
          </p:cNvSpPr>
          <p:nvPr>
            <p:ph type="dt" sz="half" idx="12"/>
          </p:nvPr>
        </p:nvSpPr>
        <p:spPr>
          <a:xfrm>
            <a:off x="10515600" y="5813671"/>
            <a:ext cx="955675" cy="169430"/>
          </a:xfrm>
        </p:spPr>
        <p:txBody>
          <a:bodyPr/>
          <a:lstStyle/>
          <a:p>
            <a:r>
              <a:rPr lang="en-GB" noProof="0" dirty="0"/>
              <a:t>07-01-2025</a:t>
            </a:r>
          </a:p>
        </p:txBody>
      </p:sp>
    </p:spTree>
    <p:extLst>
      <p:ext uri="{BB962C8B-B14F-4D97-AF65-F5344CB8AC3E}">
        <p14:creationId xmlns:p14="http://schemas.microsoft.com/office/powerpoint/2010/main" val="71518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543C49-C20F-3C49-FF06-64AC647511F3}"/>
              </a:ext>
            </a:extLst>
          </p:cNvPr>
          <p:cNvSpPr>
            <a:spLocks noGrp="1"/>
          </p:cNvSpPr>
          <p:nvPr>
            <p:ph type="title"/>
          </p:nvPr>
        </p:nvSpPr>
        <p:spPr/>
        <p:txBody>
          <a:bodyPr/>
          <a:lstStyle/>
          <a:p>
            <a:r>
              <a:rPr lang="en-GB" noProof="0" dirty="0"/>
              <a:t>UNA Base</a:t>
            </a:r>
          </a:p>
        </p:txBody>
      </p:sp>
      <p:sp>
        <p:nvSpPr>
          <p:cNvPr id="5" name="Rechthoek: afgeronde hoeken 4">
            <a:extLst>
              <a:ext uri="{FF2B5EF4-FFF2-40B4-BE49-F238E27FC236}">
                <a16:creationId xmlns:a16="http://schemas.microsoft.com/office/drawing/2014/main" id="{ADA52431-D660-9502-13BE-64CC51D99991}"/>
              </a:ext>
            </a:extLst>
          </p:cNvPr>
          <p:cNvSpPr/>
          <p:nvPr/>
        </p:nvSpPr>
        <p:spPr>
          <a:xfrm>
            <a:off x="2594524" y="2026921"/>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Import Pedestrian Network</a:t>
            </a:r>
          </a:p>
        </p:txBody>
      </p:sp>
      <p:sp>
        <p:nvSpPr>
          <p:cNvPr id="6" name="Rechthoek: afgeronde hoeken 5">
            <a:extLst>
              <a:ext uri="{FF2B5EF4-FFF2-40B4-BE49-F238E27FC236}">
                <a16:creationId xmlns:a16="http://schemas.microsoft.com/office/drawing/2014/main" id="{FA4132E2-86DB-1F88-1FD7-1B7FC96C7EE7}"/>
              </a:ext>
            </a:extLst>
          </p:cNvPr>
          <p:cNvSpPr/>
          <p:nvPr/>
        </p:nvSpPr>
        <p:spPr>
          <a:xfrm>
            <a:off x="1738740" y="3814141"/>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Assign Weights to Buildings</a:t>
            </a:r>
          </a:p>
        </p:txBody>
      </p:sp>
      <p:sp>
        <p:nvSpPr>
          <p:cNvPr id="7" name="Rechthoek: afgeronde hoeken 6">
            <a:extLst>
              <a:ext uri="{FF2B5EF4-FFF2-40B4-BE49-F238E27FC236}">
                <a16:creationId xmlns:a16="http://schemas.microsoft.com/office/drawing/2014/main" id="{928B543D-90D1-DF34-0385-8A568312219D}"/>
              </a:ext>
            </a:extLst>
          </p:cNvPr>
          <p:cNvSpPr/>
          <p:nvPr/>
        </p:nvSpPr>
        <p:spPr>
          <a:xfrm>
            <a:off x="302663" y="3814141"/>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Building Data Collection</a:t>
            </a:r>
          </a:p>
        </p:txBody>
      </p:sp>
      <p:sp>
        <p:nvSpPr>
          <p:cNvPr id="8" name="Rechthoek: afgeronde hoeken 7">
            <a:extLst>
              <a:ext uri="{FF2B5EF4-FFF2-40B4-BE49-F238E27FC236}">
                <a16:creationId xmlns:a16="http://schemas.microsoft.com/office/drawing/2014/main" id="{D6871947-9974-DA85-3A07-8AD3FC4A49A7}"/>
              </a:ext>
            </a:extLst>
          </p:cNvPr>
          <p:cNvSpPr/>
          <p:nvPr/>
        </p:nvSpPr>
        <p:spPr>
          <a:xfrm>
            <a:off x="3895785"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Insert Buildings as Nodes</a:t>
            </a:r>
          </a:p>
        </p:txBody>
      </p:sp>
      <p:sp>
        <p:nvSpPr>
          <p:cNvPr id="9" name="Rechthoek: afgeronde hoeken 8">
            <a:extLst>
              <a:ext uri="{FF2B5EF4-FFF2-40B4-BE49-F238E27FC236}">
                <a16:creationId xmlns:a16="http://schemas.microsoft.com/office/drawing/2014/main" id="{B34F15B2-BA1C-A9E9-D32D-8A512A991283}"/>
              </a:ext>
            </a:extLst>
          </p:cNvPr>
          <p:cNvSpPr/>
          <p:nvPr/>
        </p:nvSpPr>
        <p:spPr>
          <a:xfrm>
            <a:off x="5273506"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Calculate gravity index</a:t>
            </a:r>
          </a:p>
        </p:txBody>
      </p:sp>
      <p:sp>
        <p:nvSpPr>
          <p:cNvPr id="10" name="Rechthoek: afgeronde hoeken 9">
            <a:extLst>
              <a:ext uri="{FF2B5EF4-FFF2-40B4-BE49-F238E27FC236}">
                <a16:creationId xmlns:a16="http://schemas.microsoft.com/office/drawing/2014/main" id="{11036FC9-D20D-0496-036B-1FB787DB66E6}"/>
              </a:ext>
            </a:extLst>
          </p:cNvPr>
          <p:cNvSpPr/>
          <p:nvPr/>
        </p:nvSpPr>
        <p:spPr>
          <a:xfrm>
            <a:off x="6651227"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Adjust Weights by </a:t>
            </a:r>
            <a:r>
              <a:rPr lang="en-GB" sz="1400" b="1" dirty="0"/>
              <a:t>gravity index</a:t>
            </a:r>
            <a:endParaRPr lang="en-GB" sz="1400" b="1" noProof="0" dirty="0"/>
          </a:p>
        </p:txBody>
      </p:sp>
      <p:sp>
        <p:nvSpPr>
          <p:cNvPr id="11" name="Rechthoek: afgeronde hoeken 10">
            <a:extLst>
              <a:ext uri="{FF2B5EF4-FFF2-40B4-BE49-F238E27FC236}">
                <a16:creationId xmlns:a16="http://schemas.microsoft.com/office/drawing/2014/main" id="{5A3BDA5B-FCB8-5C59-753B-91E3FA43C45C}"/>
              </a:ext>
            </a:extLst>
          </p:cNvPr>
          <p:cNvSpPr/>
          <p:nvPr/>
        </p:nvSpPr>
        <p:spPr>
          <a:xfrm>
            <a:off x="8028948"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Trip Distribution</a:t>
            </a:r>
          </a:p>
        </p:txBody>
      </p:sp>
      <p:sp>
        <p:nvSpPr>
          <p:cNvPr id="12" name="Rechthoek: afgeronde hoeken 11">
            <a:extLst>
              <a:ext uri="{FF2B5EF4-FFF2-40B4-BE49-F238E27FC236}">
                <a16:creationId xmlns:a16="http://schemas.microsoft.com/office/drawing/2014/main" id="{42CC312F-7AF9-AF9E-8A22-1A2D02A93B64}"/>
              </a:ext>
            </a:extLst>
          </p:cNvPr>
          <p:cNvSpPr/>
          <p:nvPr/>
        </p:nvSpPr>
        <p:spPr>
          <a:xfrm>
            <a:off x="9406669"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Trip Assignment</a:t>
            </a:r>
          </a:p>
        </p:txBody>
      </p:sp>
      <p:sp>
        <p:nvSpPr>
          <p:cNvPr id="13" name="Rechthoek: afgeronde hoeken 12">
            <a:extLst>
              <a:ext uri="{FF2B5EF4-FFF2-40B4-BE49-F238E27FC236}">
                <a16:creationId xmlns:a16="http://schemas.microsoft.com/office/drawing/2014/main" id="{7BA8ED8E-C7F5-B72C-F1A7-41A7A5F4A774}"/>
              </a:ext>
            </a:extLst>
          </p:cNvPr>
          <p:cNvSpPr/>
          <p:nvPr/>
        </p:nvSpPr>
        <p:spPr>
          <a:xfrm>
            <a:off x="10784390" y="2845795"/>
            <a:ext cx="1270593" cy="82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Model Calibration</a:t>
            </a:r>
          </a:p>
        </p:txBody>
      </p:sp>
      <p:cxnSp>
        <p:nvCxnSpPr>
          <p:cNvPr id="15" name="Rechte verbindingslijn met pijl 14">
            <a:extLst>
              <a:ext uri="{FF2B5EF4-FFF2-40B4-BE49-F238E27FC236}">
                <a16:creationId xmlns:a16="http://schemas.microsoft.com/office/drawing/2014/main" id="{AE2B7B1A-B2CB-657F-2160-543EA99AA1EB}"/>
              </a:ext>
            </a:extLst>
          </p:cNvPr>
          <p:cNvCxnSpPr>
            <a:cxnSpLocks/>
            <a:stCxn id="7" idx="3"/>
            <a:endCxn id="6" idx="1"/>
          </p:cNvCxnSpPr>
          <p:nvPr/>
        </p:nvCxnSpPr>
        <p:spPr>
          <a:xfrm>
            <a:off x="1573256" y="4228971"/>
            <a:ext cx="1654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ingslijn: gebogen 19">
            <a:extLst>
              <a:ext uri="{FF2B5EF4-FFF2-40B4-BE49-F238E27FC236}">
                <a16:creationId xmlns:a16="http://schemas.microsoft.com/office/drawing/2014/main" id="{767B6682-0E56-54C1-8F45-63B73883F96C}"/>
              </a:ext>
            </a:extLst>
          </p:cNvPr>
          <p:cNvCxnSpPr>
            <a:cxnSpLocks/>
            <a:stCxn id="6" idx="3"/>
            <a:endCxn id="8" idx="1"/>
          </p:cNvCxnSpPr>
          <p:nvPr/>
        </p:nvCxnSpPr>
        <p:spPr>
          <a:xfrm flipV="1">
            <a:off x="3009333" y="3260625"/>
            <a:ext cx="886452" cy="96834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ingslijn: gebogen 20">
            <a:extLst>
              <a:ext uri="{FF2B5EF4-FFF2-40B4-BE49-F238E27FC236}">
                <a16:creationId xmlns:a16="http://schemas.microsoft.com/office/drawing/2014/main" id="{2C1483CB-2D45-2E04-829F-C6CC243E4162}"/>
              </a:ext>
            </a:extLst>
          </p:cNvPr>
          <p:cNvCxnSpPr>
            <a:cxnSpLocks/>
            <a:stCxn id="5" idx="2"/>
            <a:endCxn id="8" idx="1"/>
          </p:cNvCxnSpPr>
          <p:nvPr/>
        </p:nvCxnSpPr>
        <p:spPr>
          <a:xfrm rot="16200000" flipH="1">
            <a:off x="3360781" y="2725621"/>
            <a:ext cx="404044" cy="66596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6" name="Rechte verbindingslijn met pijl 25">
            <a:extLst>
              <a:ext uri="{FF2B5EF4-FFF2-40B4-BE49-F238E27FC236}">
                <a16:creationId xmlns:a16="http://schemas.microsoft.com/office/drawing/2014/main" id="{74DA5063-1D54-22EF-6A95-0A0B5BE15907}"/>
              </a:ext>
            </a:extLst>
          </p:cNvPr>
          <p:cNvCxnSpPr>
            <a:cxnSpLocks/>
            <a:stCxn id="8" idx="3"/>
            <a:endCxn id="9" idx="1"/>
          </p:cNvCxnSpPr>
          <p:nvPr/>
        </p:nvCxnSpPr>
        <p:spPr>
          <a:xfrm>
            <a:off x="5166378" y="3260625"/>
            <a:ext cx="107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Rechte verbindingslijn met pijl 26">
            <a:extLst>
              <a:ext uri="{FF2B5EF4-FFF2-40B4-BE49-F238E27FC236}">
                <a16:creationId xmlns:a16="http://schemas.microsoft.com/office/drawing/2014/main" id="{39AE4AF7-8AAA-D469-B679-F8B5D91A88EA}"/>
              </a:ext>
            </a:extLst>
          </p:cNvPr>
          <p:cNvCxnSpPr>
            <a:cxnSpLocks/>
            <a:stCxn id="9" idx="3"/>
            <a:endCxn id="10" idx="1"/>
          </p:cNvCxnSpPr>
          <p:nvPr/>
        </p:nvCxnSpPr>
        <p:spPr>
          <a:xfrm>
            <a:off x="6544099" y="3260625"/>
            <a:ext cx="107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Rechte verbindingslijn met pijl 31">
            <a:extLst>
              <a:ext uri="{FF2B5EF4-FFF2-40B4-BE49-F238E27FC236}">
                <a16:creationId xmlns:a16="http://schemas.microsoft.com/office/drawing/2014/main" id="{CE4B9669-EC9B-9D32-74D6-0EF1A13F8213}"/>
              </a:ext>
            </a:extLst>
          </p:cNvPr>
          <p:cNvCxnSpPr>
            <a:cxnSpLocks/>
            <a:stCxn id="10" idx="3"/>
            <a:endCxn id="11" idx="1"/>
          </p:cNvCxnSpPr>
          <p:nvPr/>
        </p:nvCxnSpPr>
        <p:spPr>
          <a:xfrm>
            <a:off x="7921820" y="3260625"/>
            <a:ext cx="107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Rechte verbindingslijn met pijl 34">
            <a:extLst>
              <a:ext uri="{FF2B5EF4-FFF2-40B4-BE49-F238E27FC236}">
                <a16:creationId xmlns:a16="http://schemas.microsoft.com/office/drawing/2014/main" id="{302EE06C-62BE-7031-A55B-B5AD0248DE3C}"/>
              </a:ext>
            </a:extLst>
          </p:cNvPr>
          <p:cNvCxnSpPr>
            <a:cxnSpLocks/>
            <a:stCxn id="11" idx="3"/>
            <a:endCxn id="12" idx="1"/>
          </p:cNvCxnSpPr>
          <p:nvPr/>
        </p:nvCxnSpPr>
        <p:spPr>
          <a:xfrm>
            <a:off x="9299541" y="3260625"/>
            <a:ext cx="107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Rechte verbindingslijn met pijl 37">
            <a:extLst>
              <a:ext uri="{FF2B5EF4-FFF2-40B4-BE49-F238E27FC236}">
                <a16:creationId xmlns:a16="http://schemas.microsoft.com/office/drawing/2014/main" id="{154AB3FF-2779-2D90-6B24-41A71335A04C}"/>
              </a:ext>
            </a:extLst>
          </p:cNvPr>
          <p:cNvCxnSpPr>
            <a:cxnSpLocks/>
            <a:endCxn id="13" idx="1"/>
          </p:cNvCxnSpPr>
          <p:nvPr/>
        </p:nvCxnSpPr>
        <p:spPr>
          <a:xfrm>
            <a:off x="10688365" y="3254613"/>
            <a:ext cx="96025" cy="60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Rechthoek 40">
            <a:extLst>
              <a:ext uri="{FF2B5EF4-FFF2-40B4-BE49-F238E27FC236}">
                <a16:creationId xmlns:a16="http://schemas.microsoft.com/office/drawing/2014/main" id="{42F02EAD-9F5A-D8A5-CE16-849C1CC9DA21}"/>
              </a:ext>
            </a:extLst>
          </p:cNvPr>
          <p:cNvSpPr/>
          <p:nvPr/>
        </p:nvSpPr>
        <p:spPr>
          <a:xfrm>
            <a:off x="160865" y="1690688"/>
            <a:ext cx="7808245" cy="368987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GB" noProof="0" dirty="0"/>
          </a:p>
        </p:txBody>
      </p:sp>
      <p:sp>
        <p:nvSpPr>
          <p:cNvPr id="42" name="Tekstvak 41">
            <a:extLst>
              <a:ext uri="{FF2B5EF4-FFF2-40B4-BE49-F238E27FC236}">
                <a16:creationId xmlns:a16="http://schemas.microsoft.com/office/drawing/2014/main" id="{F9C3D3E8-BC44-8C07-5B6F-CE048B6D363C}"/>
              </a:ext>
            </a:extLst>
          </p:cNvPr>
          <p:cNvSpPr txBox="1"/>
          <p:nvPr/>
        </p:nvSpPr>
        <p:spPr>
          <a:xfrm>
            <a:off x="600658" y="1837580"/>
            <a:ext cx="1908102" cy="369332"/>
          </a:xfrm>
          <a:prstGeom prst="rect">
            <a:avLst/>
          </a:prstGeom>
          <a:noFill/>
        </p:spPr>
        <p:txBody>
          <a:bodyPr wrap="square" rtlCol="0">
            <a:spAutoFit/>
          </a:bodyPr>
          <a:lstStyle/>
          <a:p>
            <a:r>
              <a:rPr lang="en-GB" noProof="0" dirty="0"/>
              <a:t>Trip Generation</a:t>
            </a:r>
          </a:p>
        </p:txBody>
      </p:sp>
      <p:sp>
        <p:nvSpPr>
          <p:cNvPr id="3" name="Rechthoek: afgeronde hoeken 2">
            <a:extLst>
              <a:ext uri="{FF2B5EF4-FFF2-40B4-BE49-F238E27FC236}">
                <a16:creationId xmlns:a16="http://schemas.microsoft.com/office/drawing/2014/main" id="{4D1A7FC8-F7D2-B5F6-77F5-62A3FF00B353}"/>
              </a:ext>
            </a:extLst>
          </p:cNvPr>
          <p:cNvSpPr/>
          <p:nvPr/>
        </p:nvSpPr>
        <p:spPr>
          <a:xfrm>
            <a:off x="1738740" y="3814141"/>
            <a:ext cx="1270593" cy="829660"/>
          </a:xfrm>
          <a:prstGeom prst="roundRect">
            <a:avLst/>
          </a:prstGeom>
          <a:solidFill>
            <a:srgbClr val="4BB3FD"/>
          </a:solidFill>
          <a:ln>
            <a:solidFill>
              <a:srgbClr val="4BB3FD"/>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Assign Weights to Buildings</a:t>
            </a:r>
          </a:p>
        </p:txBody>
      </p:sp>
      <p:sp>
        <p:nvSpPr>
          <p:cNvPr id="4" name="Rechthoek: afgeronde hoeken 3">
            <a:extLst>
              <a:ext uri="{FF2B5EF4-FFF2-40B4-BE49-F238E27FC236}">
                <a16:creationId xmlns:a16="http://schemas.microsoft.com/office/drawing/2014/main" id="{35679C1B-CFE0-C1DF-C086-26E3EA70BA3B}"/>
              </a:ext>
            </a:extLst>
          </p:cNvPr>
          <p:cNvSpPr/>
          <p:nvPr/>
        </p:nvSpPr>
        <p:spPr>
          <a:xfrm>
            <a:off x="5273506" y="2839783"/>
            <a:ext cx="1270593" cy="829660"/>
          </a:xfrm>
          <a:prstGeom prst="roundRect">
            <a:avLst/>
          </a:prstGeom>
          <a:solidFill>
            <a:srgbClr val="4BB3FD"/>
          </a:solidFill>
          <a:ln>
            <a:solidFill>
              <a:srgbClr val="4BB3FD"/>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Calculate Reach</a:t>
            </a:r>
          </a:p>
        </p:txBody>
      </p:sp>
      <p:sp>
        <p:nvSpPr>
          <p:cNvPr id="14" name="Rechthoek: afgeronde hoeken 13">
            <a:extLst>
              <a:ext uri="{FF2B5EF4-FFF2-40B4-BE49-F238E27FC236}">
                <a16:creationId xmlns:a16="http://schemas.microsoft.com/office/drawing/2014/main" id="{E7A3D5B2-33AF-8FA1-5CA2-BF20E1C8BCC8}"/>
              </a:ext>
            </a:extLst>
          </p:cNvPr>
          <p:cNvSpPr/>
          <p:nvPr/>
        </p:nvSpPr>
        <p:spPr>
          <a:xfrm>
            <a:off x="6645676" y="2839783"/>
            <a:ext cx="1281696" cy="829660"/>
          </a:xfrm>
          <a:prstGeom prst="roundRect">
            <a:avLst/>
          </a:prstGeom>
          <a:solidFill>
            <a:srgbClr val="4BB3FD"/>
          </a:solidFill>
          <a:ln>
            <a:solidFill>
              <a:srgbClr val="4BB3FD"/>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Adjust Weights by Reach</a:t>
            </a:r>
          </a:p>
        </p:txBody>
      </p:sp>
      <p:sp>
        <p:nvSpPr>
          <p:cNvPr id="16" name="Rechthoek: afgeronde hoeken 15">
            <a:extLst>
              <a:ext uri="{FF2B5EF4-FFF2-40B4-BE49-F238E27FC236}">
                <a16:creationId xmlns:a16="http://schemas.microsoft.com/office/drawing/2014/main" id="{A9FF0BEE-938A-B9E6-CFD1-51F806FA0B00}"/>
              </a:ext>
            </a:extLst>
          </p:cNvPr>
          <p:cNvSpPr/>
          <p:nvPr/>
        </p:nvSpPr>
        <p:spPr>
          <a:xfrm>
            <a:off x="6640124" y="3847755"/>
            <a:ext cx="1270593" cy="829660"/>
          </a:xfrm>
          <a:prstGeom prst="roundRect">
            <a:avLst/>
          </a:prstGeom>
          <a:solidFill>
            <a:srgbClr val="009AE0"/>
          </a:solidFill>
          <a:ln>
            <a:solidFill>
              <a:srgbClr val="009AE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Determine Trip Rates</a:t>
            </a:r>
          </a:p>
        </p:txBody>
      </p:sp>
      <p:sp>
        <p:nvSpPr>
          <p:cNvPr id="17" name="Rechthoek: afgeronde hoeken 16">
            <a:extLst>
              <a:ext uri="{FF2B5EF4-FFF2-40B4-BE49-F238E27FC236}">
                <a16:creationId xmlns:a16="http://schemas.microsoft.com/office/drawing/2014/main" id="{4994D8C8-C44E-A19D-A582-9AE32AEC17C7}"/>
              </a:ext>
            </a:extLst>
          </p:cNvPr>
          <p:cNvSpPr/>
          <p:nvPr/>
        </p:nvSpPr>
        <p:spPr>
          <a:xfrm>
            <a:off x="8536267" y="3278375"/>
            <a:ext cx="1270593" cy="829660"/>
          </a:xfrm>
          <a:prstGeom prst="roundRect">
            <a:avLst/>
          </a:prstGeom>
          <a:solidFill>
            <a:srgbClr val="009AE0"/>
          </a:solidFill>
          <a:ln>
            <a:solidFill>
              <a:srgbClr val="009AE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b="1" noProof="0" dirty="0"/>
              <a:t>Apply Trip Rates to Nodes</a:t>
            </a:r>
          </a:p>
        </p:txBody>
      </p:sp>
      <p:cxnSp>
        <p:nvCxnSpPr>
          <p:cNvPr id="18" name="Verbindingslijn: gebogen 17">
            <a:extLst>
              <a:ext uri="{FF2B5EF4-FFF2-40B4-BE49-F238E27FC236}">
                <a16:creationId xmlns:a16="http://schemas.microsoft.com/office/drawing/2014/main" id="{B1B163CD-2D0E-AD4C-7663-3BC08B71132C}"/>
              </a:ext>
            </a:extLst>
          </p:cNvPr>
          <p:cNvCxnSpPr>
            <a:cxnSpLocks/>
            <a:stCxn id="16" idx="3"/>
            <a:endCxn id="17" idx="1"/>
          </p:cNvCxnSpPr>
          <p:nvPr/>
        </p:nvCxnSpPr>
        <p:spPr>
          <a:xfrm flipV="1">
            <a:off x="7910717" y="3693205"/>
            <a:ext cx="625550" cy="56938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9" name="Verbindingslijn: gebogen 18">
            <a:extLst>
              <a:ext uri="{FF2B5EF4-FFF2-40B4-BE49-F238E27FC236}">
                <a16:creationId xmlns:a16="http://schemas.microsoft.com/office/drawing/2014/main" id="{025893F7-1248-3870-A578-72EBDF2F31CD}"/>
              </a:ext>
            </a:extLst>
          </p:cNvPr>
          <p:cNvCxnSpPr>
            <a:cxnSpLocks/>
            <a:endCxn id="17" idx="1"/>
          </p:cNvCxnSpPr>
          <p:nvPr/>
        </p:nvCxnSpPr>
        <p:spPr>
          <a:xfrm>
            <a:off x="7910717" y="3278375"/>
            <a:ext cx="625550" cy="41483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39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animBg="1"/>
      <p:bldP spid="4" grpId="0" animBg="1"/>
      <p:bldP spid="14"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2578-4289-002F-F11E-93420F2CFDF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16490EF-6E39-16AA-D630-4983074F2AAF}"/>
              </a:ext>
            </a:extLst>
          </p:cNvPr>
          <p:cNvSpPr>
            <a:spLocks noGrp="1"/>
          </p:cNvSpPr>
          <p:nvPr>
            <p:ph type="title"/>
          </p:nvPr>
        </p:nvSpPr>
        <p:spPr/>
        <p:txBody>
          <a:bodyPr/>
          <a:lstStyle/>
          <a:p>
            <a:r>
              <a:rPr lang="en-GB" noProof="0" dirty="0"/>
              <a:t>Assign Weights to Buildings </a:t>
            </a:r>
          </a:p>
        </p:txBody>
      </p:sp>
      <p:graphicFrame>
        <p:nvGraphicFramePr>
          <p:cNvPr id="3" name="Content Placeholder 2">
            <a:extLst>
              <a:ext uri="{FF2B5EF4-FFF2-40B4-BE49-F238E27FC236}">
                <a16:creationId xmlns:a16="http://schemas.microsoft.com/office/drawing/2014/main" id="{FE71FDA3-675A-B78C-B9CA-052A549EC114}"/>
              </a:ext>
            </a:extLst>
          </p:cNvPr>
          <p:cNvGraphicFramePr>
            <a:graphicFrameLocks/>
          </p:cNvGraphicFramePr>
          <p:nvPr>
            <p:extLst>
              <p:ext uri="{D42A27DB-BD31-4B8C-83A1-F6EECF244321}">
                <p14:modId xmlns:p14="http://schemas.microsoft.com/office/powerpoint/2010/main" val="406961744"/>
              </p:ext>
            </p:extLst>
          </p:nvPr>
        </p:nvGraphicFramePr>
        <p:xfrm>
          <a:off x="8027670" y="1690688"/>
          <a:ext cx="3524250" cy="4840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12,100+ People Inside Office Building Stock Photos, Pictures &amp; Royalty-Free  Images - iStock">
            <a:extLst>
              <a:ext uri="{FF2B5EF4-FFF2-40B4-BE49-F238E27FC236}">
                <a16:creationId xmlns:a16="http://schemas.microsoft.com/office/drawing/2014/main" id="{18877AE0-5D56-AA92-84B3-DACE0F17941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353" b="93525" l="9804" r="89706">
                        <a14:foregroundMark x1="26307" y1="17446" x2="32680" y2="8813"/>
                        <a14:foregroundMark x1="32680" y1="8813" x2="45752" y2="11691"/>
                        <a14:foregroundMark x1="45752" y1="11691" x2="36111" y2="9712"/>
                        <a14:foregroundMark x1="36111" y1="9712" x2="51330" y2="8405"/>
                        <a14:foregroundMark x1="65316" y1="8309" x2="68791" y2="8633"/>
                        <a14:foregroundMark x1="76688" y1="17920" x2="80522" y2="22430"/>
                        <a14:foregroundMark x1="76089" y1="17216" x2="76450" y2="17641"/>
                        <a14:foregroundMark x1="68791" y1="8633" x2="74522" y2="15373"/>
                        <a14:foregroundMark x1="80562" y1="91167" x2="80556" y2="93705"/>
                        <a14:foregroundMark x1="80569" y1="87958" x2="80566" y2="89315"/>
                        <a14:foregroundMark x1="80651" y1="52415" x2="80598" y2="75260"/>
                        <a14:foregroundMark x1="80556" y1="93705" x2="21405" y2="93705"/>
                        <a14:foregroundMark x1="21405" y1="93705" x2="21190" y2="90580"/>
                        <a14:foregroundMark x1="18604" y1="20564" x2="18627" y2="19964"/>
                        <a14:foregroundMark x1="26284" y1="17521" x2="29902" y2="16367"/>
                        <a14:foregroundMark x1="18627" y1="19964" x2="25645" y2="17725"/>
                        <a14:foregroundMark x1="25163" y1="9353" x2="23529" y2="9353"/>
                        <a14:foregroundMark x1="19444" y1="57194" x2="19444" y2="77518"/>
                        <a14:backgroundMark x1="25163" y1="14928" x2="18791" y2="10791"/>
                        <a14:backgroundMark x1="17320" y1="20683" x2="19156" y2="44425"/>
                        <a14:backgroundMark x1="19098" y1="77518" x2="18827" y2="84975"/>
                        <a14:backgroundMark x1="18356" y1="90653" x2="11765" y2="95144"/>
                        <a14:backgroundMark x1="11765" y1="95144" x2="3922" y2="85072"/>
                        <a14:backgroundMark x1="3922" y1="85072" x2="11438" y2="60971"/>
                        <a14:backgroundMark x1="11438" y1="60971" x2="14216" y2="26619"/>
                        <a14:backgroundMark x1="14216" y1="26619" x2="17974" y2="21763"/>
                        <a14:backgroundMark x1="81536" y1="22482" x2="80719" y2="41727"/>
                        <a14:backgroundMark x1="80719" y1="41727" x2="85131" y2="54676"/>
                        <a14:backgroundMark x1="85131" y1="54676" x2="90686" y2="45144"/>
                        <a14:backgroundMark x1="76471" y1="17266" x2="75490" y2="14748"/>
                        <a14:backgroundMark x1="65196" y1="8094" x2="50654" y2="7194"/>
                        <a14:backgroundMark x1="75163" y1="15827" x2="76797" y2="14209"/>
                        <a14:backgroundMark x1="17810" y1="81115" x2="16667" y2="91367"/>
                        <a14:backgroundMark x1="16667" y1="91367" x2="7190" y2="83813"/>
                        <a14:backgroundMark x1="7190" y1="83813" x2="13235" y2="74820"/>
                        <a14:backgroundMark x1="13235" y1="74820" x2="18464" y2="82014"/>
                        <a14:backgroundMark x1="18464" y1="82014" x2="17157" y2="85072"/>
                        <a14:backgroundMark x1="81536" y1="78417" x2="82353" y2="87770"/>
                        <a14:backgroundMark x1="82353" y1="87770" x2="90359" y2="96583"/>
                        <a14:backgroundMark x1="90359" y1="96583" x2="95261" y2="78237"/>
                        <a14:backgroundMark x1="95261" y1="78237" x2="84477" y2="76619"/>
                        <a14:backgroundMark x1="84477" y1="76619" x2="81536" y2="79317"/>
                        <a14:backgroundMark x1="81863" y1="91007" x2="86275" y2="89029"/>
                        <a14:backgroundMark x1="84314" y1="90827" x2="84314" y2="90827"/>
                        <a14:backgroundMark x1="75163" y1="14748" x2="76961" y2="16367"/>
                        <a14:backgroundMark x1="18954" y1="44245" x2="18954" y2="57194"/>
                      </a14:backgroundRemoval>
                    </a14:imgEffect>
                  </a14:imgLayer>
                </a14:imgProps>
              </a:ext>
              <a:ext uri="{28A0092B-C50C-407E-A947-70E740481C1C}">
                <a14:useLocalDpi xmlns:a14="http://schemas.microsoft.com/office/drawing/2010/main" val="0"/>
              </a:ext>
            </a:extLst>
          </a:blip>
          <a:srcRect/>
          <a:stretch>
            <a:fillRect/>
          </a:stretch>
        </p:blipFill>
        <p:spPr bwMode="auto">
          <a:xfrm>
            <a:off x="-807720" y="1220858"/>
            <a:ext cx="6557010" cy="595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35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0027-7B5D-D3C6-A51C-5CB3901FCED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1C2AE5D-8FEB-F52A-DCB4-8868E08A19D2}"/>
              </a:ext>
            </a:extLst>
          </p:cNvPr>
          <p:cNvSpPr>
            <a:spLocks noGrp="1"/>
          </p:cNvSpPr>
          <p:nvPr>
            <p:ph type="title"/>
          </p:nvPr>
        </p:nvSpPr>
        <p:spPr/>
        <p:txBody>
          <a:bodyPr/>
          <a:lstStyle/>
          <a:p>
            <a:r>
              <a:rPr lang="en-GB" noProof="0" dirty="0"/>
              <a:t>Assign Weights to Buildings </a:t>
            </a:r>
          </a:p>
        </p:txBody>
      </p:sp>
      <p:graphicFrame>
        <p:nvGraphicFramePr>
          <p:cNvPr id="3" name="Content Placeholder 2">
            <a:extLst>
              <a:ext uri="{FF2B5EF4-FFF2-40B4-BE49-F238E27FC236}">
                <a16:creationId xmlns:a16="http://schemas.microsoft.com/office/drawing/2014/main" id="{5CE885FC-47FD-8D8B-4F76-DBCBE2F88D1A}"/>
              </a:ext>
            </a:extLst>
          </p:cNvPr>
          <p:cNvGraphicFramePr>
            <a:graphicFrameLocks/>
          </p:cNvGraphicFramePr>
          <p:nvPr>
            <p:extLst>
              <p:ext uri="{D42A27DB-BD31-4B8C-83A1-F6EECF244321}">
                <p14:modId xmlns:p14="http://schemas.microsoft.com/office/powerpoint/2010/main" val="1115063093"/>
              </p:ext>
            </p:extLst>
          </p:nvPr>
        </p:nvGraphicFramePr>
        <p:xfrm>
          <a:off x="8027670" y="1690688"/>
          <a:ext cx="3524250" cy="4840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Afbeelding 7" descr="Afbeelding met tekst, Plan, diagram, ontwerp&#10;&#10;Door AI gegenereerde inhoud is mogelijk onjuist.">
            <a:extLst>
              <a:ext uri="{FF2B5EF4-FFF2-40B4-BE49-F238E27FC236}">
                <a16:creationId xmlns:a16="http://schemas.microsoft.com/office/drawing/2014/main" id="{C8DB548F-1532-71A0-2CB5-1470437B64B1}"/>
              </a:ext>
            </a:extLst>
          </p:cNvPr>
          <p:cNvPicPr>
            <a:picLocks noChangeAspect="1"/>
          </p:cNvPicPr>
          <p:nvPr/>
        </p:nvPicPr>
        <p:blipFill>
          <a:blip r:embed="rId8"/>
          <a:stretch>
            <a:fillRect/>
          </a:stretch>
        </p:blipFill>
        <p:spPr>
          <a:xfrm>
            <a:off x="445113" y="1935132"/>
            <a:ext cx="7582557" cy="4351397"/>
          </a:xfrm>
          <a:prstGeom prst="rect">
            <a:avLst/>
          </a:prstGeom>
        </p:spPr>
      </p:pic>
      <p:pic>
        <p:nvPicPr>
          <p:cNvPr id="12" name="Afbeelding 11" descr="Afbeelding met diagram, Plan, ontwerp&#10;&#10;Door AI gegenereerde inhoud is mogelijk onjuist.">
            <a:extLst>
              <a:ext uri="{FF2B5EF4-FFF2-40B4-BE49-F238E27FC236}">
                <a16:creationId xmlns:a16="http://schemas.microsoft.com/office/drawing/2014/main" id="{942E2426-8AEC-C1CE-D66D-8BF0305D008D}"/>
              </a:ext>
            </a:extLst>
          </p:cNvPr>
          <p:cNvPicPr>
            <a:picLocks noChangeAspect="1"/>
          </p:cNvPicPr>
          <p:nvPr/>
        </p:nvPicPr>
        <p:blipFill>
          <a:blip r:embed="rId9"/>
          <a:srcRect r="4160"/>
          <a:stretch>
            <a:fillRect/>
          </a:stretch>
        </p:blipFill>
        <p:spPr>
          <a:xfrm>
            <a:off x="456861" y="1950374"/>
            <a:ext cx="7486227" cy="4320914"/>
          </a:xfrm>
          <a:prstGeom prst="rect">
            <a:avLst/>
          </a:prstGeom>
        </p:spPr>
      </p:pic>
      <p:pic>
        <p:nvPicPr>
          <p:cNvPr id="10" name="Afbeelding 9" descr="Afbeelding met tekst, Plan, diagram, schets&#10;&#10;Door AI gegenereerde inhoud is mogelijk onjuist.">
            <a:extLst>
              <a:ext uri="{FF2B5EF4-FFF2-40B4-BE49-F238E27FC236}">
                <a16:creationId xmlns:a16="http://schemas.microsoft.com/office/drawing/2014/main" id="{2A409C41-2185-0B45-CA4D-7A9AA552A7F6}"/>
              </a:ext>
            </a:extLst>
          </p:cNvPr>
          <p:cNvPicPr>
            <a:picLocks noChangeAspect="1"/>
          </p:cNvPicPr>
          <p:nvPr/>
        </p:nvPicPr>
        <p:blipFill>
          <a:blip r:embed="rId10"/>
          <a:srcRect r="4680"/>
          <a:stretch>
            <a:fillRect/>
          </a:stretch>
        </p:blipFill>
        <p:spPr>
          <a:xfrm>
            <a:off x="337668" y="1912271"/>
            <a:ext cx="7605420" cy="4397121"/>
          </a:xfrm>
          <a:prstGeom prst="rect">
            <a:avLst/>
          </a:prstGeom>
        </p:spPr>
      </p:pic>
      <p:pic>
        <p:nvPicPr>
          <p:cNvPr id="14" name="Afbeelding 13" descr="Afbeelding met Plan, kaart, diagram, tekst&#10;&#10;Door AI gegenereerde inhoud is mogelijk onjuist.">
            <a:extLst>
              <a:ext uri="{FF2B5EF4-FFF2-40B4-BE49-F238E27FC236}">
                <a16:creationId xmlns:a16="http://schemas.microsoft.com/office/drawing/2014/main" id="{9240FE6A-AF89-4CCB-7FE7-4D98B976F250}"/>
              </a:ext>
            </a:extLst>
          </p:cNvPr>
          <p:cNvPicPr>
            <a:picLocks noChangeAspect="1"/>
          </p:cNvPicPr>
          <p:nvPr/>
        </p:nvPicPr>
        <p:blipFill>
          <a:blip r:embed="rId11"/>
          <a:stretch>
            <a:fillRect/>
          </a:stretch>
        </p:blipFill>
        <p:spPr>
          <a:xfrm>
            <a:off x="253086" y="1919891"/>
            <a:ext cx="7605419" cy="4351397"/>
          </a:xfrm>
          <a:prstGeom prst="rect">
            <a:avLst/>
          </a:prstGeom>
        </p:spPr>
      </p:pic>
    </p:spTree>
    <p:extLst>
      <p:ext uri="{BB962C8B-B14F-4D97-AF65-F5344CB8AC3E}">
        <p14:creationId xmlns:p14="http://schemas.microsoft.com/office/powerpoint/2010/main" val="7019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A098E0-3DB4-8129-C8E9-F33F6F7A2C13}"/>
              </a:ext>
            </a:extLst>
          </p:cNvPr>
          <p:cNvSpPr>
            <a:spLocks noGrp="1"/>
          </p:cNvSpPr>
          <p:nvPr>
            <p:ph type="title"/>
          </p:nvPr>
        </p:nvSpPr>
        <p:spPr/>
        <p:txBody>
          <a:bodyPr/>
          <a:lstStyle/>
          <a:p>
            <a:r>
              <a:rPr lang="en-GB" noProof="0" dirty="0"/>
              <a:t>Calculate Reach</a:t>
            </a:r>
          </a:p>
        </p:txBody>
      </p:sp>
      <p:sp>
        <p:nvSpPr>
          <p:cNvPr id="4" name="Rectangle: Rounded Corners 9">
            <a:extLst>
              <a:ext uri="{FF2B5EF4-FFF2-40B4-BE49-F238E27FC236}">
                <a16:creationId xmlns:a16="http://schemas.microsoft.com/office/drawing/2014/main" id="{C8BF0504-5DA1-C528-DFD5-C59A82F5D4CD}"/>
              </a:ext>
            </a:extLst>
          </p:cNvPr>
          <p:cNvSpPr/>
          <p:nvPr/>
        </p:nvSpPr>
        <p:spPr>
          <a:xfrm>
            <a:off x="4951735" y="246844"/>
            <a:ext cx="7080931" cy="222036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defPPr>
              <a:defRPr lang="nl-NL"/>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en-GB" noProof="0" dirty="0"/>
          </a:p>
        </p:txBody>
      </p:sp>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613F47FD-A26A-BCE8-B317-4B1B7C04DA7E}"/>
                  </a:ext>
                </a:extLst>
              </p:cNvPr>
              <p:cNvSpPr txBox="1"/>
              <p:nvPr/>
            </p:nvSpPr>
            <p:spPr>
              <a:xfrm>
                <a:off x="5065253" y="322564"/>
                <a:ext cx="6967413" cy="2022798"/>
              </a:xfrm>
              <a:prstGeom prst="rect">
                <a:avLst/>
              </a:prstGeom>
              <a:noFill/>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7000"/>
                  </a:lnSpc>
                  <a:spcAft>
                    <a:spcPts val="800"/>
                  </a:spcAft>
                  <a:buNone/>
                </a:pPr>
                <a14:m>
                  <m:oMathPara xmlns:m="http://schemas.openxmlformats.org/officeDocument/2006/math">
                    <m:oMathParaPr>
                      <m:jc m:val="left"/>
                    </m:oMathParaPr>
                    <m:oMath xmlns:m="http://schemas.openxmlformats.org/officeDocument/2006/math">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                   </m:t>
                      </m:r>
                      <m:acc>
                        <m:accPr>
                          <m:chr m:val="̅"/>
                          <m:ctrlP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accPr>
                        <m:e>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𝑅𝑒𝑎𝑐h</m:t>
                          </m:r>
                        </m:e>
                      </m:acc>
                      <m:d>
                        <m:dPr>
                          <m:ctrlP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𝑡</m:t>
                          </m:r>
                        </m:e>
                      </m:d>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 </m:t>
                      </m:r>
                      <m:f>
                        <m:fPr>
                          <m:ctrlP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fPr>
                        <m:num>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1</m:t>
                          </m:r>
                        </m:num>
                        <m:den>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naryPr>
                        <m:sub>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𝑖</m:t>
                          </m:r>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=1</m:t>
                          </m:r>
                        </m:sub>
                        <m:sup>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𝑁</m:t>
                          </m:r>
                        </m:sup>
                        <m:e>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𝑅𝑒𝑎𝑐h</m:t>
                          </m:r>
                          <m:d>
                            <m:dPr>
                              <m:ctrlP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𝑖</m:t>
                              </m:r>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 </m:t>
                              </m:r>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𝑡</m:t>
                              </m:r>
                            </m:e>
                          </m:d>
                          <m:r>
                            <a:rPr lang="en-GB" sz="1800" i="1" kern="100" noProof="0">
                              <a:effectLst/>
                              <a:latin typeface="Cambria Math" panose="02040503050406030204" pitchFamily="18" charset="0"/>
                              <a:ea typeface="Aptos" panose="020B0004020202020204" pitchFamily="34" charset="0"/>
                              <a:cs typeface="Times New Roman" panose="02020603050405020304" pitchFamily="18" charset="0"/>
                            </a:rPr>
                            <m:t> </m:t>
                          </m:r>
                        </m:e>
                      </m:nary>
                      <m:r>
                        <a:rPr lang="en-GB" sz="1600" b="0" i="1" noProof="0" smtClean="0">
                          <a:effectLst/>
                          <a:latin typeface="Cambria Math" panose="02040503050406030204" pitchFamily="18" charset="0"/>
                        </a:rPr>
                        <m:t>                                                 </m:t>
                      </m:r>
                    </m:oMath>
                  </m:oMathPara>
                </a14:m>
                <a:endParaRPr lang="en-GB" sz="1600" b="0" i="1" noProof="0" dirty="0">
                  <a:effectLst/>
                  <a:latin typeface="Cambria Math" panose="02040503050406030204" pitchFamily="18" charset="0"/>
                </a:endParaRPr>
              </a:p>
              <a:p>
                <a:pPr algn="ctr">
                  <a:lnSpc>
                    <a:spcPct val="107000"/>
                  </a:lnSpc>
                  <a:spcAft>
                    <a:spcPts val="800"/>
                  </a:spcAft>
                  <a:buNone/>
                </a:pPr>
                <a14:m>
                  <m:oMathPara xmlns:m="http://schemas.openxmlformats.org/officeDocument/2006/math">
                    <m:oMathParaPr>
                      <m:jc m:val="left"/>
                    </m:oMathParaPr>
                    <m:oMath xmlns:m="http://schemas.openxmlformats.org/officeDocument/2006/math">
                      <m:sSubSup>
                        <m:sSubSupPr>
                          <m:ctrlPr>
                            <a:rPr lang="en-GB" sz="1600" i="1" noProof="0" smtClean="0">
                              <a:effectLst/>
                              <a:latin typeface="Cambria Math" panose="02040503050406030204" pitchFamily="18" charset="0"/>
                            </a:rPr>
                          </m:ctrlPr>
                        </m:sSubSup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𝑊</m:t>
                          </m:r>
                        </m:e>
                        <m:sub>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𝑖</m:t>
                          </m:r>
                        </m:sub>
                        <m:sup>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𝑡</m:t>
                              </m:r>
                            </m:e>
                          </m:d>
                        </m:sup>
                      </m:sSubSup>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r>
                        <a:rPr lang="en-GB" sz="1600" b="0" i="1" noProof="0" smtClean="0">
                          <a:effectLst/>
                          <a:latin typeface="Cambria Math" panose="02040503050406030204" pitchFamily="18" charset="0"/>
                          <a:ea typeface="Aptos" panose="020B0004020202020204" pitchFamily="34" charset="0"/>
                          <a:cs typeface="Times New Roman" panose="02020603050405020304" pitchFamily="18" charset="0"/>
                        </a:rPr>
                        <m:t> </m:t>
                      </m:r>
                      <m:d>
                        <m:dPr>
                          <m:begChr m:val="{"/>
                          <m:endChr m:val=""/>
                          <m:ctrlPr>
                            <a:rPr lang="en-GB" sz="1600" i="1" noProof="0" smtClean="0">
                              <a:effectLst/>
                              <a:latin typeface="Cambria Math" panose="02040503050406030204" pitchFamily="18" charset="0"/>
                            </a:rPr>
                          </m:ctrlPr>
                        </m:dPr>
                        <m:e>
                          <m:eqArr>
                            <m:eqArrPr>
                              <m:ctrlPr>
                                <a:rPr lang="en-GB" sz="1600" i="1" noProof="0" smtClean="0">
                                  <a:effectLst/>
                                  <a:latin typeface="Cambria Math" panose="02040503050406030204" pitchFamily="18" charset="0"/>
                                </a:rPr>
                              </m:ctrlPr>
                            </m:eqArrPr>
                            <m:e>
                              <m:sSub>
                                <m:sSubPr>
                                  <m:ctrlPr>
                                    <a:rPr lang="en-GB" sz="1600" i="1" noProof="0" smtClean="0">
                                      <a:effectLst/>
                                      <a:latin typeface="Cambria Math" panose="02040503050406030204" pitchFamily="18" charset="0"/>
                                    </a:rPr>
                                  </m:ctrlPr>
                                </m:sSubPr>
                                <m:e>
                                  <m:r>
                                    <a:rPr lang="en-GB" sz="1600" i="1" noProof="0" smtClean="0">
                                      <a:effectLst/>
                                      <a:latin typeface="Cambria Math" panose="02040503050406030204" pitchFamily="18" charset="0"/>
                                      <a:ea typeface="Aptos" panose="020B0004020202020204" pitchFamily="34" charset="0"/>
                                      <a:cs typeface="Times New Roman" panose="02020603050405020304" pitchFamily="18" charset="0"/>
                                    </a:rPr>
                                    <m:t>𝑊</m:t>
                                  </m:r>
                                </m:e>
                                <m:sub>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𝑖</m:t>
                                  </m:r>
                                </m:sub>
                              </m:sSub>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1+ </m:t>
                                  </m:r>
                                  <m:f>
                                    <m:fPr>
                                      <m:ctrlPr>
                                        <a:rPr lang="en-GB" sz="1600" i="1" noProof="0" smtClean="0">
                                          <a:effectLst/>
                                          <a:latin typeface="Cambria Math" panose="02040503050406030204" pitchFamily="18" charset="0"/>
                                        </a:rPr>
                                      </m:ctrlPr>
                                    </m:fPr>
                                    <m:num>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𝑅𝑒𝑎𝑐h</m:t>
                                      </m:r>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𝑖</m:t>
                                          </m:r>
                                          <m:r>
                                            <a:rPr lang="en-GB" sz="1600" i="1" noProof="0">
                                              <a:effectLst/>
                                              <a:latin typeface="Cambria Math" panose="02040503050406030204" pitchFamily="18" charset="0"/>
                                              <a:ea typeface="Aptos" panose="020B0004020202020204" pitchFamily="34" charset="0"/>
                                              <a:cs typeface="Times New Roman" panose="02020603050405020304" pitchFamily="18" charset="0"/>
                                            </a:rPr>
                                            <m:t>, </m:t>
                                          </m:r>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𝑡</m:t>
                                          </m:r>
                                        </m:e>
                                      </m:d>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acc>
                                        <m:accPr>
                                          <m:chr m:val="̅"/>
                                          <m:ctrlPr>
                                            <a:rPr lang="en-GB" sz="1600" i="1" noProof="0" smtClean="0">
                                              <a:effectLst/>
                                              <a:latin typeface="Cambria Math" panose="02040503050406030204" pitchFamily="18" charset="0"/>
                                            </a:rPr>
                                          </m:ctrlPr>
                                        </m:acc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𝑅𝑒𝑎𝑐h</m:t>
                                          </m:r>
                                        </m:e>
                                      </m:acc>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𝑡</m:t>
                                          </m:r>
                                        </m:e>
                                      </m:d>
                                    </m:num>
                                    <m:den>
                                      <m:acc>
                                        <m:accPr>
                                          <m:chr m:val="̅"/>
                                          <m:ctrlPr>
                                            <a:rPr lang="en-GB" sz="1600" i="1" noProof="0" smtClean="0">
                                              <a:effectLst/>
                                              <a:latin typeface="Cambria Math" panose="02040503050406030204" pitchFamily="18" charset="0"/>
                                            </a:rPr>
                                          </m:ctrlPr>
                                        </m:acc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𝑅𝑒𝑎𝑐h</m:t>
                                          </m:r>
                                        </m:e>
                                      </m:acc>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𝑡</m:t>
                                          </m:r>
                                        </m:e>
                                      </m:d>
                                    </m:den>
                                  </m:f>
                                </m:e>
                              </m:d>
                              <m:r>
                                <a:rPr lang="en-GB" sz="1600" i="1" noProof="0">
                                  <a:effectLst/>
                                  <a:latin typeface="Cambria Math" panose="02040503050406030204" pitchFamily="18" charset="0"/>
                                  <a:ea typeface="Aptos" panose="020B0004020202020204" pitchFamily="34" charset="0"/>
                                  <a:cs typeface="Times New Roman" panose="02020603050405020304" pitchFamily="18" charset="0"/>
                                </a:rPr>
                                <m:t>, </m:t>
                              </m:r>
                              <m:acc>
                                <m:accPr>
                                  <m:chr m:val="̅"/>
                                  <m:ctrlPr>
                                    <a:rPr lang="en-GB" sz="1600" i="1" noProof="0" smtClean="0">
                                      <a:effectLst/>
                                      <a:latin typeface="Cambria Math" panose="02040503050406030204" pitchFamily="18" charset="0"/>
                                    </a:rPr>
                                  </m:ctrlPr>
                                </m:acc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𝑅𝑒𝑎𝑐h</m:t>
                                  </m:r>
                                </m:e>
                              </m:acc>
                              <m:r>
                                <a:rPr lang="en-GB" sz="1600" i="1" noProof="0">
                                  <a:effectLst/>
                                  <a:latin typeface="Cambria Math" panose="02040503050406030204" pitchFamily="18" charset="0"/>
                                  <a:ea typeface="Aptos" panose="020B0004020202020204" pitchFamily="34" charset="0"/>
                                  <a:cs typeface="Times New Roman" panose="02020603050405020304" pitchFamily="18" charset="0"/>
                                </a:rPr>
                                <m:t>&gt;0 </m:t>
                              </m:r>
                            </m:e>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0                        ,  </m:t>
                              </m:r>
                              <m:acc>
                                <m:accPr>
                                  <m:chr m:val="̅"/>
                                  <m:ctrlPr>
                                    <a:rPr lang="en-GB" sz="1600" i="1" noProof="0" smtClean="0">
                                      <a:effectLst/>
                                      <a:latin typeface="Cambria Math" panose="02040503050406030204" pitchFamily="18" charset="0"/>
                                    </a:rPr>
                                  </m:ctrlPr>
                                </m:acc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𝑅𝑒𝑎𝑐h</m:t>
                                  </m:r>
                                </m:e>
                              </m:acc>
                              <m:r>
                                <a:rPr lang="en-GB" sz="1600" i="1" noProof="0">
                                  <a:effectLst/>
                                  <a:latin typeface="Cambria Math" panose="02040503050406030204" pitchFamily="18" charset="0"/>
                                  <a:ea typeface="Aptos" panose="020B0004020202020204" pitchFamily="34" charset="0"/>
                                  <a:cs typeface="Times New Roman" panose="02020603050405020304" pitchFamily="18" charset="0"/>
                                </a:rPr>
                                <m:t>=0</m:t>
                              </m:r>
                            </m:e>
                          </m:eqArr>
                          <m:r>
                            <a:rPr lang="en-GB" sz="1600" i="1" noProof="0">
                              <a:effectLst/>
                              <a:latin typeface="Cambria Math" panose="02040503050406030204" pitchFamily="18" charset="0"/>
                              <a:ea typeface="Aptos" panose="020B0004020202020204" pitchFamily="34" charset="0"/>
                              <a:cs typeface="Times New Roman" panose="02020603050405020304" pitchFamily="18" charset="0"/>
                            </a:rPr>
                            <m:t>        </m:t>
                          </m:r>
                        </m:e>
                      </m:d>
                    </m:oMath>
                  </m:oMathPara>
                </a14:m>
                <a:endParaRPr lang="en-GB" noProof="0" dirty="0"/>
              </a:p>
            </p:txBody>
          </p:sp>
        </mc:Choice>
        <mc:Fallback xmlns="">
          <p:sp>
            <p:nvSpPr>
              <p:cNvPr id="6" name="TextBox 7">
                <a:extLst>
                  <a:ext uri="{FF2B5EF4-FFF2-40B4-BE49-F238E27FC236}">
                    <a16:creationId xmlns:a16="http://schemas.microsoft.com/office/drawing/2014/main" id="{613F47FD-A26A-BCE8-B317-4B1B7C04DA7E}"/>
                  </a:ext>
                </a:extLst>
              </p:cNvPr>
              <p:cNvSpPr txBox="1">
                <a:spLocks noRot="1" noChangeAspect="1" noMove="1" noResize="1" noEditPoints="1" noAdjustHandles="1" noChangeArrowheads="1" noChangeShapeType="1" noTextEdit="1"/>
              </p:cNvSpPr>
              <p:nvPr/>
            </p:nvSpPr>
            <p:spPr>
              <a:xfrm>
                <a:off x="5065253" y="322564"/>
                <a:ext cx="6967413" cy="2022798"/>
              </a:xfrm>
              <a:prstGeom prst="rect">
                <a:avLst/>
              </a:prstGeom>
              <a:blipFill>
                <a:blip r:embed="rId3"/>
                <a:stretch>
                  <a:fillRect/>
                </a:stretch>
              </a:blipFill>
            </p:spPr>
            <p:txBody>
              <a:bodyPr/>
              <a:lstStyle/>
              <a:p>
                <a:r>
                  <a:rPr lang="en-GB">
                    <a:noFill/>
                  </a:rPr>
                  <a:t> </a:t>
                </a:r>
              </a:p>
            </p:txBody>
          </p:sp>
        </mc:Fallback>
      </mc:AlternateContent>
      <p:pic>
        <p:nvPicPr>
          <p:cNvPr id="8" name="Picture 2" descr="Generated image">
            <a:extLst>
              <a:ext uri="{FF2B5EF4-FFF2-40B4-BE49-F238E27FC236}">
                <a16:creationId xmlns:a16="http://schemas.microsoft.com/office/drawing/2014/main" id="{492F994A-BFE0-D6A4-8C9F-BEB20D2783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15" r="6089" b="25768"/>
          <a:stretch>
            <a:fillRect/>
          </a:stretch>
        </p:blipFill>
        <p:spPr bwMode="auto">
          <a:xfrm>
            <a:off x="0" y="1357029"/>
            <a:ext cx="4102855" cy="33970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11">
            <a:extLst>
              <a:ext uri="{FF2B5EF4-FFF2-40B4-BE49-F238E27FC236}">
                <a16:creationId xmlns:a16="http://schemas.microsoft.com/office/drawing/2014/main" id="{CD2D7457-2BA9-22E8-BC07-132F8B62EC96}"/>
              </a:ext>
            </a:extLst>
          </p:cNvPr>
          <p:cNvSpPr/>
          <p:nvPr/>
        </p:nvSpPr>
        <p:spPr>
          <a:xfrm>
            <a:off x="398973" y="5211490"/>
            <a:ext cx="3604714" cy="8636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defPPr>
              <a:defRPr lang="nl-NL"/>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en-GB" noProof="0" dirty="0"/>
          </a:p>
        </p:txBody>
      </p:sp>
      <mc:AlternateContent xmlns:mc="http://schemas.openxmlformats.org/markup-compatibility/2006" xmlns:a14="http://schemas.microsoft.com/office/drawing/2010/main">
        <mc:Choice Requires="a14">
          <p:sp>
            <p:nvSpPr>
              <p:cNvPr id="10" name="TextBox 5">
                <a:extLst>
                  <a:ext uri="{FF2B5EF4-FFF2-40B4-BE49-F238E27FC236}">
                    <a16:creationId xmlns:a16="http://schemas.microsoft.com/office/drawing/2014/main" id="{32B3E2EC-8218-BE23-CB7A-DA8C850887D3}"/>
                  </a:ext>
                </a:extLst>
              </p:cNvPr>
              <p:cNvSpPr txBox="1"/>
              <p:nvPr/>
            </p:nvSpPr>
            <p:spPr>
              <a:xfrm>
                <a:off x="398973" y="5231105"/>
                <a:ext cx="9904614" cy="844077"/>
              </a:xfrm>
              <a:prstGeom prst="rect">
                <a:avLst/>
              </a:prstGeom>
              <a:noFill/>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𝑅𝑒𝑎𝑐h</m:t>
                          </m:r>
                        </m:e>
                        <m:sub>
                          <m:r>
                            <a:rPr lang="en-GB" i="1" noProof="0" smtClean="0">
                              <a:latin typeface="Cambria Math" panose="02040503050406030204" pitchFamily="18" charset="0"/>
                            </a:rPr>
                            <m:t>𝑡</m:t>
                          </m:r>
                        </m:sub>
                      </m:sSub>
                      <m:r>
                        <a:rPr lang="en-GB" i="0" noProof="0" smtClean="0">
                          <a:latin typeface="Cambria Math" panose="02040503050406030204" pitchFamily="18" charset="0"/>
                        </a:rPr>
                        <m:t> </m:t>
                      </m:r>
                      <m:sSup>
                        <m:sSupPr>
                          <m:ctrlPr>
                            <a:rPr lang="en-GB" i="1" noProof="0" smtClean="0">
                              <a:latin typeface="Cambria Math" panose="02040503050406030204" pitchFamily="18" charset="0"/>
                            </a:rPr>
                          </m:ctrlPr>
                        </m:sSupPr>
                        <m:e>
                          <m:d>
                            <m:dPr>
                              <m:begChr m:val="["/>
                              <m:endChr m:val="]"/>
                              <m:ctrlPr>
                                <a:rPr lang="en-GB" i="1" noProof="0" smtClean="0">
                                  <a:latin typeface="Cambria Math" panose="02040503050406030204" pitchFamily="18" charset="0"/>
                                </a:rPr>
                              </m:ctrlPr>
                            </m:dPr>
                            <m:e>
                              <m:r>
                                <a:rPr lang="en-GB" i="1" noProof="0" smtClean="0">
                                  <a:latin typeface="Cambria Math" panose="02040503050406030204" pitchFamily="18" charset="0"/>
                                </a:rPr>
                                <m:t>𝑖</m:t>
                              </m:r>
                            </m:e>
                          </m:d>
                        </m:e>
                        <m:sup>
                          <m:r>
                            <a:rPr lang="en-GB" i="1" noProof="0" smtClean="0">
                              <a:latin typeface="Cambria Math" panose="02040503050406030204" pitchFamily="18" charset="0"/>
                            </a:rPr>
                            <m:t>𝑟</m:t>
                          </m:r>
                        </m:sup>
                      </m:sSup>
                      <m:r>
                        <a:rPr lang="en-GB" i="0" noProof="0" smtClean="0">
                          <a:latin typeface="Cambria Math" panose="02040503050406030204" pitchFamily="18" charset="0"/>
                        </a:rPr>
                        <m:t>=</m:t>
                      </m:r>
                      <m:nary>
                        <m:naryPr>
                          <m:chr m:val="∑"/>
                          <m:limLoc m:val="undOvr"/>
                          <m:supHide m:val="on"/>
                          <m:ctrlPr>
                            <a:rPr lang="en-GB" i="1" noProof="0" smtClean="0">
                              <a:latin typeface="Cambria Math" panose="02040503050406030204" pitchFamily="18" charset="0"/>
                            </a:rPr>
                          </m:ctrlPr>
                        </m:naryPr>
                        <m:sub>
                          <m:r>
                            <a:rPr lang="en-GB" i="1" noProof="0" smtClean="0">
                              <a:latin typeface="Cambria Math" panose="02040503050406030204" pitchFamily="18" charset="0"/>
                            </a:rPr>
                            <m:t>𝑗</m:t>
                          </m:r>
                          <m:r>
                            <a:rPr lang="en-GB" i="1" noProof="0" smtClean="0">
                              <a:latin typeface="Cambria Math" panose="02040503050406030204" pitchFamily="18" charset="0"/>
                            </a:rPr>
                            <m:t>𝜖</m:t>
                          </m:r>
                          <m:r>
                            <a:rPr lang="en-GB" i="1" noProof="0" smtClean="0">
                              <a:latin typeface="Cambria Math" panose="02040503050406030204" pitchFamily="18" charset="0"/>
                            </a:rPr>
                            <m:t>𝐺</m:t>
                          </m:r>
                          <m:r>
                            <a:rPr lang="en-GB" i="0"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r>
                                <a:rPr lang="en-GB" i="1" noProof="0" smtClean="0">
                                  <a:latin typeface="Cambria Math" panose="02040503050406030204" pitchFamily="18" charset="0"/>
                                </a:rPr>
                                <m:t>𝑖</m:t>
                              </m:r>
                            </m:e>
                          </m:d>
                          <m:r>
                            <a:rPr lang="en-GB" i="0" noProof="0" smtClean="0">
                              <a:latin typeface="Cambria Math" panose="02040503050406030204" pitchFamily="18" charset="0"/>
                            </a:rPr>
                            <m:t>,</m:t>
                          </m:r>
                          <m:r>
                            <a:rPr lang="en-GB" i="1" noProof="0" smtClean="0">
                              <a:latin typeface="Cambria Math" panose="02040503050406030204" pitchFamily="18" charset="0"/>
                            </a:rPr>
                            <m:t>𝑑</m:t>
                          </m:r>
                          <m:d>
                            <m:dPr>
                              <m:begChr m:val="["/>
                              <m:endChr m:val="]"/>
                              <m:sepChr m:val=","/>
                              <m:ctrlPr>
                                <a:rPr lang="en-GB" i="1" noProof="0" smtClean="0">
                                  <a:latin typeface="Cambria Math" panose="02040503050406030204" pitchFamily="18" charset="0"/>
                                </a:rPr>
                              </m:ctrlPr>
                            </m:dPr>
                            <m:e>
                              <m:r>
                                <a:rPr lang="en-GB" i="1" noProof="0" smtClean="0">
                                  <a:latin typeface="Cambria Math" panose="02040503050406030204" pitchFamily="18" charset="0"/>
                                </a:rPr>
                                <m:t>𝑖</m:t>
                              </m:r>
                            </m:e>
                            <m:e>
                              <m:r>
                                <a:rPr lang="en-GB" i="1" noProof="0" smtClean="0">
                                  <a:latin typeface="Cambria Math" panose="02040503050406030204" pitchFamily="18" charset="0"/>
                                </a:rPr>
                                <m:t>𝑗</m:t>
                              </m:r>
                            </m:e>
                          </m:d>
                          <m:r>
                            <a:rPr lang="en-GB" i="0" noProof="0" smtClean="0">
                              <a:latin typeface="Cambria Math" panose="02040503050406030204" pitchFamily="18" charset="0"/>
                            </a:rPr>
                            <m:t>≤</m:t>
                          </m:r>
                          <m:r>
                            <a:rPr lang="en-GB" i="1" noProof="0" smtClean="0">
                              <a:latin typeface="Cambria Math" panose="02040503050406030204" pitchFamily="18" charset="0"/>
                            </a:rPr>
                            <m:t>𝑟</m:t>
                          </m:r>
                        </m:sub>
                        <m:sup/>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𝑊</m:t>
                              </m:r>
                            </m:e>
                            <m:sub>
                              <m:r>
                                <a:rPr lang="en-GB" i="1" noProof="0" smtClean="0">
                                  <a:latin typeface="Cambria Math" panose="02040503050406030204" pitchFamily="18" charset="0"/>
                                </a:rPr>
                                <m:t>𝑡</m:t>
                              </m:r>
                            </m:sub>
                          </m:sSub>
                          <m:d>
                            <m:dPr>
                              <m:begChr m:val="["/>
                              <m:endChr m:val="]"/>
                              <m:ctrlPr>
                                <a:rPr lang="en-GB" i="1" noProof="0" smtClean="0">
                                  <a:latin typeface="Cambria Math" panose="02040503050406030204" pitchFamily="18" charset="0"/>
                                </a:rPr>
                              </m:ctrlPr>
                            </m:dPr>
                            <m:e>
                              <m:r>
                                <a:rPr lang="en-GB" i="0" noProof="0" smtClean="0">
                                  <a:latin typeface="Cambria Math" panose="02040503050406030204" pitchFamily="18" charset="0"/>
                                </a:rPr>
                                <m:t> </m:t>
                              </m:r>
                              <m:r>
                                <a:rPr lang="en-GB" i="1" noProof="0" smtClean="0">
                                  <a:latin typeface="Cambria Math" panose="02040503050406030204" pitchFamily="18" charset="0"/>
                                </a:rPr>
                                <m:t>𝑗</m:t>
                              </m:r>
                            </m:e>
                          </m:d>
                        </m:e>
                      </m:nary>
                    </m:oMath>
                  </m:oMathPara>
                </a14:m>
                <a:endParaRPr lang="en-GB" noProof="0" dirty="0"/>
              </a:p>
            </p:txBody>
          </p:sp>
        </mc:Choice>
        <mc:Fallback xmlns="">
          <p:sp>
            <p:nvSpPr>
              <p:cNvPr id="10" name="TextBox 5">
                <a:extLst>
                  <a:ext uri="{FF2B5EF4-FFF2-40B4-BE49-F238E27FC236}">
                    <a16:creationId xmlns:a16="http://schemas.microsoft.com/office/drawing/2014/main" id="{32B3E2EC-8218-BE23-CB7A-DA8C850887D3}"/>
                  </a:ext>
                </a:extLst>
              </p:cNvPr>
              <p:cNvSpPr txBox="1">
                <a:spLocks noRot="1" noChangeAspect="1" noMove="1" noResize="1" noEditPoints="1" noAdjustHandles="1" noChangeArrowheads="1" noChangeShapeType="1" noTextEdit="1"/>
              </p:cNvSpPr>
              <p:nvPr/>
            </p:nvSpPr>
            <p:spPr>
              <a:xfrm>
                <a:off x="398973" y="5231105"/>
                <a:ext cx="9904614" cy="844077"/>
              </a:xfrm>
              <a:prstGeom prst="rect">
                <a:avLst/>
              </a:prstGeom>
              <a:blipFill>
                <a:blip r:embed="rId5"/>
                <a:stretch>
                  <a:fillRect/>
                </a:stretch>
              </a:blipFill>
            </p:spPr>
            <p:txBody>
              <a:bodyPr/>
              <a:lstStyle/>
              <a:p>
                <a:r>
                  <a:rPr lang="en-GB">
                    <a:noFill/>
                  </a:rPr>
                  <a:t> </a:t>
                </a:r>
              </a:p>
            </p:txBody>
          </p:sp>
        </mc:Fallback>
      </mc:AlternateContent>
      <p:pic>
        <p:nvPicPr>
          <p:cNvPr id="11" name="Picture 3">
            <a:extLst>
              <a:ext uri="{FF2B5EF4-FFF2-40B4-BE49-F238E27FC236}">
                <a16:creationId xmlns:a16="http://schemas.microsoft.com/office/drawing/2014/main" id="{4D2FDF35-BE27-B7B4-D1D6-56B818A592ED}"/>
              </a:ext>
            </a:extLst>
          </p:cNvPr>
          <p:cNvPicPr>
            <a:picLocks noChangeAspect="1"/>
          </p:cNvPicPr>
          <p:nvPr/>
        </p:nvPicPr>
        <p:blipFill rotWithShape="1">
          <a:blip r:embed="rId6"/>
          <a:srcRect r="49570" b="67976"/>
          <a:stretch>
            <a:fillRect/>
          </a:stretch>
        </p:blipFill>
        <p:spPr bwMode="auto">
          <a:xfrm>
            <a:off x="4102855" y="4221638"/>
            <a:ext cx="4055991" cy="2578062"/>
          </a:xfrm>
          <a:prstGeom prst="rect">
            <a:avLst/>
          </a:prstGeom>
          <a:ln>
            <a:noFill/>
          </a:ln>
          <a:extLst>
            <a:ext uri="{53640926-AAD7-44D8-BBD7-CCE9431645EC}">
              <a14:shadowObscured xmlns:a14="http://schemas.microsoft.com/office/drawing/2010/main"/>
            </a:ext>
          </a:extLst>
        </p:spPr>
      </p:pic>
      <p:sp>
        <p:nvSpPr>
          <p:cNvPr id="13" name="Tekstvak 12">
            <a:extLst>
              <a:ext uri="{FF2B5EF4-FFF2-40B4-BE49-F238E27FC236}">
                <a16:creationId xmlns:a16="http://schemas.microsoft.com/office/drawing/2014/main" id="{726752E1-5DF9-197C-B330-9F8172EDD017}"/>
              </a:ext>
            </a:extLst>
          </p:cNvPr>
          <p:cNvSpPr txBox="1"/>
          <p:nvPr/>
        </p:nvSpPr>
        <p:spPr>
          <a:xfrm>
            <a:off x="1643368" y="3512972"/>
            <a:ext cx="1219200" cy="369332"/>
          </a:xfrm>
          <a:prstGeom prst="rect">
            <a:avLst/>
          </a:prstGeom>
          <a:noFill/>
        </p:spPr>
        <p:txBody>
          <a:bodyPr wrap="square" rtlCol="0">
            <a:spAutoFit/>
          </a:bodyPr>
          <a:lstStyle/>
          <a:p>
            <a:r>
              <a:rPr lang="en-GB" b="1" noProof="0" dirty="0">
                <a:solidFill>
                  <a:srgbClr val="EDAD2E"/>
                </a:solidFill>
              </a:rPr>
              <a:t>W1</a:t>
            </a:r>
          </a:p>
        </p:txBody>
      </p:sp>
      <p:sp>
        <p:nvSpPr>
          <p:cNvPr id="14" name="Tekstvak 13">
            <a:extLst>
              <a:ext uri="{FF2B5EF4-FFF2-40B4-BE49-F238E27FC236}">
                <a16:creationId xmlns:a16="http://schemas.microsoft.com/office/drawing/2014/main" id="{80ECFEB7-5CF6-2EE3-77B7-31F92CA58DDF}"/>
              </a:ext>
            </a:extLst>
          </p:cNvPr>
          <p:cNvSpPr txBox="1"/>
          <p:nvPr/>
        </p:nvSpPr>
        <p:spPr>
          <a:xfrm>
            <a:off x="1781708" y="2107881"/>
            <a:ext cx="1219200" cy="369332"/>
          </a:xfrm>
          <a:prstGeom prst="rect">
            <a:avLst/>
          </a:prstGeom>
          <a:noFill/>
        </p:spPr>
        <p:txBody>
          <a:bodyPr wrap="square" rtlCol="0">
            <a:spAutoFit/>
          </a:bodyPr>
          <a:lstStyle/>
          <a:p>
            <a:r>
              <a:rPr lang="en-GB" b="1" noProof="0" dirty="0">
                <a:solidFill>
                  <a:srgbClr val="EDAD2E"/>
                </a:solidFill>
              </a:rPr>
              <a:t>W2</a:t>
            </a:r>
          </a:p>
        </p:txBody>
      </p:sp>
      <p:sp>
        <p:nvSpPr>
          <p:cNvPr id="15" name="Tekstvak 14">
            <a:extLst>
              <a:ext uri="{FF2B5EF4-FFF2-40B4-BE49-F238E27FC236}">
                <a16:creationId xmlns:a16="http://schemas.microsoft.com/office/drawing/2014/main" id="{B3A7D96D-B840-38C4-1D9A-6047696AC1E3}"/>
              </a:ext>
            </a:extLst>
          </p:cNvPr>
          <p:cNvSpPr txBox="1"/>
          <p:nvPr/>
        </p:nvSpPr>
        <p:spPr>
          <a:xfrm>
            <a:off x="2460574" y="2153203"/>
            <a:ext cx="1219200" cy="369332"/>
          </a:xfrm>
          <a:prstGeom prst="rect">
            <a:avLst/>
          </a:prstGeom>
          <a:noFill/>
        </p:spPr>
        <p:txBody>
          <a:bodyPr wrap="square" rtlCol="0">
            <a:spAutoFit/>
          </a:bodyPr>
          <a:lstStyle/>
          <a:p>
            <a:r>
              <a:rPr lang="en-GB" b="1" noProof="0" dirty="0">
                <a:solidFill>
                  <a:srgbClr val="EDAD2E"/>
                </a:solidFill>
              </a:rPr>
              <a:t>W3</a:t>
            </a:r>
          </a:p>
        </p:txBody>
      </p:sp>
      <p:sp>
        <p:nvSpPr>
          <p:cNvPr id="16" name="Tekstvak 15">
            <a:extLst>
              <a:ext uri="{FF2B5EF4-FFF2-40B4-BE49-F238E27FC236}">
                <a16:creationId xmlns:a16="http://schemas.microsoft.com/office/drawing/2014/main" id="{F431E8CB-C010-DB81-62A5-C049BF8CD792}"/>
              </a:ext>
            </a:extLst>
          </p:cNvPr>
          <p:cNvSpPr txBox="1"/>
          <p:nvPr/>
        </p:nvSpPr>
        <p:spPr>
          <a:xfrm>
            <a:off x="2682443" y="2686215"/>
            <a:ext cx="1219200" cy="369332"/>
          </a:xfrm>
          <a:prstGeom prst="rect">
            <a:avLst/>
          </a:prstGeom>
          <a:noFill/>
        </p:spPr>
        <p:txBody>
          <a:bodyPr wrap="square" rtlCol="0">
            <a:spAutoFit/>
          </a:bodyPr>
          <a:lstStyle/>
          <a:p>
            <a:r>
              <a:rPr lang="en-GB" b="1" noProof="0" dirty="0">
                <a:solidFill>
                  <a:srgbClr val="EDAD2E"/>
                </a:solidFill>
              </a:rPr>
              <a:t>W4</a:t>
            </a:r>
          </a:p>
        </p:txBody>
      </p:sp>
      <p:sp>
        <p:nvSpPr>
          <p:cNvPr id="17" name="Tekstvak 16">
            <a:extLst>
              <a:ext uri="{FF2B5EF4-FFF2-40B4-BE49-F238E27FC236}">
                <a16:creationId xmlns:a16="http://schemas.microsoft.com/office/drawing/2014/main" id="{9D30ACF7-2CED-DAA7-26B3-3E95B2566D96}"/>
              </a:ext>
            </a:extLst>
          </p:cNvPr>
          <p:cNvSpPr txBox="1"/>
          <p:nvPr/>
        </p:nvSpPr>
        <p:spPr>
          <a:xfrm>
            <a:off x="2794630" y="3237663"/>
            <a:ext cx="1219200" cy="369332"/>
          </a:xfrm>
          <a:prstGeom prst="rect">
            <a:avLst/>
          </a:prstGeom>
          <a:noFill/>
        </p:spPr>
        <p:txBody>
          <a:bodyPr wrap="square" rtlCol="0">
            <a:spAutoFit/>
          </a:bodyPr>
          <a:lstStyle/>
          <a:p>
            <a:r>
              <a:rPr lang="en-GB" b="1" noProof="0" dirty="0">
                <a:solidFill>
                  <a:srgbClr val="EDAD2E"/>
                </a:solidFill>
              </a:rPr>
              <a:t>W5</a:t>
            </a:r>
          </a:p>
        </p:txBody>
      </p:sp>
      <p:sp>
        <p:nvSpPr>
          <p:cNvPr id="18" name="Tekstvak 17">
            <a:extLst>
              <a:ext uri="{FF2B5EF4-FFF2-40B4-BE49-F238E27FC236}">
                <a16:creationId xmlns:a16="http://schemas.microsoft.com/office/drawing/2014/main" id="{F703E84B-A725-77F6-6BD8-2BEDB4898709}"/>
              </a:ext>
            </a:extLst>
          </p:cNvPr>
          <p:cNvSpPr txBox="1"/>
          <p:nvPr/>
        </p:nvSpPr>
        <p:spPr>
          <a:xfrm>
            <a:off x="377142" y="4695285"/>
            <a:ext cx="3524501" cy="369332"/>
          </a:xfrm>
          <a:prstGeom prst="rect">
            <a:avLst/>
          </a:prstGeom>
          <a:noFill/>
        </p:spPr>
        <p:txBody>
          <a:bodyPr wrap="square" rtlCol="0">
            <a:spAutoFit/>
          </a:bodyPr>
          <a:lstStyle/>
          <a:p>
            <a:r>
              <a:rPr lang="en-GB" b="1" noProof="0" dirty="0">
                <a:solidFill>
                  <a:srgbClr val="EDAD2E"/>
                </a:solidFill>
              </a:rPr>
              <a:t>Reach = W1 + W2 + W3 + W4 + W5</a:t>
            </a:r>
          </a:p>
        </p:txBody>
      </p:sp>
      <p:pic>
        <p:nvPicPr>
          <p:cNvPr id="19" name="Picture 3">
            <a:extLst>
              <a:ext uri="{FF2B5EF4-FFF2-40B4-BE49-F238E27FC236}">
                <a16:creationId xmlns:a16="http://schemas.microsoft.com/office/drawing/2014/main" id="{1E067121-0DD4-D4A5-C2AA-3DF69FBBD3A7}"/>
              </a:ext>
            </a:extLst>
          </p:cNvPr>
          <p:cNvPicPr>
            <a:picLocks noChangeAspect="1"/>
          </p:cNvPicPr>
          <p:nvPr/>
        </p:nvPicPr>
        <p:blipFill rotWithShape="1">
          <a:blip r:embed="rId6"/>
          <a:srcRect t="32086" r="49570" b="36315"/>
          <a:stretch>
            <a:fillRect/>
          </a:stretch>
        </p:blipFill>
        <p:spPr bwMode="auto">
          <a:xfrm>
            <a:off x="8158846" y="4238742"/>
            <a:ext cx="4055991" cy="2543855"/>
          </a:xfrm>
          <a:prstGeom prst="rect">
            <a:avLst/>
          </a:prstGeom>
          <a:ln>
            <a:noFill/>
          </a:ln>
          <a:extLst>
            <a:ext uri="{53640926-AAD7-44D8-BBD7-CCE9431645EC}">
              <a14:shadowObscured xmlns:a14="http://schemas.microsoft.com/office/drawing/2010/main"/>
            </a:ext>
          </a:extLst>
        </p:spPr>
      </p:pic>
      <p:sp>
        <p:nvSpPr>
          <p:cNvPr id="20" name="Ovaal 19">
            <a:extLst>
              <a:ext uri="{FF2B5EF4-FFF2-40B4-BE49-F238E27FC236}">
                <a16:creationId xmlns:a16="http://schemas.microsoft.com/office/drawing/2014/main" id="{CDECD9E2-6398-B7DA-A7D5-1C3E04A2BB7B}"/>
              </a:ext>
            </a:extLst>
          </p:cNvPr>
          <p:cNvSpPr/>
          <p:nvPr/>
        </p:nvSpPr>
        <p:spPr>
          <a:xfrm>
            <a:off x="4145904" y="4376087"/>
            <a:ext cx="596407" cy="503864"/>
          </a:xfrm>
          <a:prstGeom prst="ellipse">
            <a:avLst/>
          </a:prstGeom>
          <a:noFill/>
          <a:ln w="57150">
            <a:solidFill>
              <a:srgbClr val="13A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Ovaal 20">
            <a:extLst>
              <a:ext uri="{FF2B5EF4-FFF2-40B4-BE49-F238E27FC236}">
                <a16:creationId xmlns:a16="http://schemas.microsoft.com/office/drawing/2014/main" id="{F6F95384-E1AB-1432-A847-0F4538F569BD}"/>
              </a:ext>
            </a:extLst>
          </p:cNvPr>
          <p:cNvSpPr/>
          <p:nvPr/>
        </p:nvSpPr>
        <p:spPr>
          <a:xfrm>
            <a:off x="8158846" y="4376087"/>
            <a:ext cx="596407" cy="503864"/>
          </a:xfrm>
          <a:prstGeom prst="ellipse">
            <a:avLst/>
          </a:prstGeom>
          <a:noFill/>
          <a:ln w="57150">
            <a:solidFill>
              <a:srgbClr val="13A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ectangle: Rounded Corners 9">
            <a:extLst>
              <a:ext uri="{FF2B5EF4-FFF2-40B4-BE49-F238E27FC236}">
                <a16:creationId xmlns:a16="http://schemas.microsoft.com/office/drawing/2014/main" id="{F8793943-F6C6-7594-4C38-01451AEA1A69}"/>
              </a:ext>
            </a:extLst>
          </p:cNvPr>
          <p:cNvSpPr/>
          <p:nvPr/>
        </p:nvSpPr>
        <p:spPr>
          <a:xfrm>
            <a:off x="4951735" y="2599438"/>
            <a:ext cx="7080931" cy="124872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defPPr>
              <a:defRPr lang="nl-NL"/>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en-GB" noProof="0" dirty="0"/>
          </a:p>
        </p:txBody>
      </p:sp>
      <mc:AlternateContent xmlns:mc="http://schemas.openxmlformats.org/markup-compatibility/2006" xmlns:a14="http://schemas.microsoft.com/office/drawing/2010/main">
        <mc:Choice Requires="a14">
          <p:sp>
            <p:nvSpPr>
              <p:cNvPr id="23" name="TextBox 7">
                <a:extLst>
                  <a:ext uri="{FF2B5EF4-FFF2-40B4-BE49-F238E27FC236}">
                    <a16:creationId xmlns:a16="http://schemas.microsoft.com/office/drawing/2014/main" id="{91BE6243-F2B0-E2B4-F444-3D9B5EB36745}"/>
                  </a:ext>
                </a:extLst>
              </p:cNvPr>
              <p:cNvSpPr txBox="1"/>
              <p:nvPr/>
            </p:nvSpPr>
            <p:spPr>
              <a:xfrm>
                <a:off x="5065253" y="2599438"/>
                <a:ext cx="6967413" cy="1231619"/>
              </a:xfrm>
              <a:prstGeom prst="rect">
                <a:avLst/>
              </a:prstGeom>
              <a:noFill/>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7000"/>
                  </a:lnSpc>
                  <a:spcAft>
                    <a:spcPts val="800"/>
                  </a:spcAft>
                  <a:buNone/>
                </a:pPr>
                <a14:m>
                  <m:oMathPara xmlns:m="http://schemas.openxmlformats.org/officeDocument/2006/math">
                    <m:oMathParaPr>
                      <m:jc m:val="left"/>
                    </m:oMathParaPr>
                    <m:oMath xmlns:m="http://schemas.openxmlformats.org/officeDocument/2006/math">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    </m:t>
                      </m:r>
                      <m:r>
                        <a:rPr lang="en-GB" sz="1800" i="1" kern="100" noProof="0" smtClean="0">
                          <a:effectLst/>
                          <a:latin typeface="Cambria Math" panose="02040503050406030204" pitchFamily="18" charset="0"/>
                          <a:ea typeface="Aptos" panose="020B0004020202020204" pitchFamily="34" charset="0"/>
                          <a:cs typeface="Times New Roman" panose="02020603050405020304" pitchFamily="18" charset="0"/>
                        </a:rPr>
                        <m:t>𝑍</m:t>
                      </m:r>
                      <m:d>
                        <m:dPr>
                          <m:ctrlP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𝑖</m:t>
                          </m:r>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m:t>
                          </m:r>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𝑡</m:t>
                          </m:r>
                        </m:e>
                      </m:d>
                      <m:r>
                        <a:rPr lang="en-GB" sz="1800" b="0" i="1" kern="100" noProof="0" smtClean="0">
                          <a:effectLst/>
                          <a:latin typeface="Cambria Math" panose="02040503050406030204" pitchFamily="18" charset="0"/>
                          <a:ea typeface="Aptos" panose="020B0004020202020204" pitchFamily="34" charset="0"/>
                          <a:cs typeface="Times New Roman" panose="02020603050405020304" pitchFamily="18" charset="0"/>
                        </a:rPr>
                        <m:t>= </m:t>
                      </m:r>
                      <m:f>
                        <m:fPr>
                          <m:ctrlPr>
                            <a:rPr lang="en-GB" sz="1800" b="0" i="1" kern="100" noProof="0" smtClean="0">
                              <a:effectLst/>
                              <a:latin typeface="Cambria Math" panose="02040503050406030204" pitchFamily="18" charset="0"/>
                              <a:cs typeface="Times New Roman" panose="02020603050405020304" pitchFamily="18" charset="0"/>
                            </a:rPr>
                          </m:ctrlPr>
                        </m:fPr>
                        <m:num>
                          <m:r>
                            <a:rPr lang="en-GB" i="1" noProof="0">
                              <a:latin typeface="Cambria Math" panose="02040503050406030204" pitchFamily="18" charset="0"/>
                              <a:ea typeface="Aptos" panose="020B0004020202020204" pitchFamily="34" charset="0"/>
                              <a:cs typeface="Times New Roman" panose="02020603050405020304" pitchFamily="18" charset="0"/>
                            </a:rPr>
                            <m:t>𝑅𝑒𝑎𝑐h</m:t>
                          </m:r>
                          <m:d>
                            <m:dPr>
                              <m:ctrlPr>
                                <a:rPr lang="en-GB" i="1" noProof="0" smtClean="0">
                                  <a:latin typeface="Cambria Math" panose="02040503050406030204" pitchFamily="18" charset="0"/>
                                </a:rPr>
                              </m:ctrlPr>
                            </m:dPr>
                            <m:e>
                              <m:r>
                                <a:rPr lang="en-GB" i="1" noProof="0">
                                  <a:latin typeface="Cambria Math" panose="02040503050406030204" pitchFamily="18" charset="0"/>
                                  <a:ea typeface="Aptos" panose="020B0004020202020204" pitchFamily="34" charset="0"/>
                                  <a:cs typeface="Times New Roman" panose="02020603050405020304" pitchFamily="18" charset="0"/>
                                </a:rPr>
                                <m:t>𝑖</m:t>
                              </m:r>
                              <m:r>
                                <a:rPr lang="en-GB" i="1" noProof="0">
                                  <a:latin typeface="Cambria Math" panose="02040503050406030204" pitchFamily="18" charset="0"/>
                                  <a:ea typeface="Aptos" panose="020B0004020202020204" pitchFamily="34" charset="0"/>
                                  <a:cs typeface="Times New Roman" panose="02020603050405020304" pitchFamily="18" charset="0"/>
                                </a:rPr>
                                <m:t>, </m:t>
                              </m:r>
                              <m:r>
                                <a:rPr lang="en-GB" i="1" noProof="0">
                                  <a:latin typeface="Cambria Math" panose="02040503050406030204" pitchFamily="18" charset="0"/>
                                  <a:ea typeface="Aptos" panose="020B0004020202020204" pitchFamily="34" charset="0"/>
                                  <a:cs typeface="Times New Roman" panose="02020603050405020304" pitchFamily="18" charset="0"/>
                                </a:rPr>
                                <m:t>𝑡</m:t>
                              </m:r>
                            </m:e>
                          </m:d>
                          <m:r>
                            <a:rPr lang="en-GB" i="1" noProof="0">
                              <a:latin typeface="Cambria Math" panose="02040503050406030204" pitchFamily="18" charset="0"/>
                              <a:ea typeface="Aptos" panose="020B0004020202020204" pitchFamily="34" charset="0"/>
                              <a:cs typeface="Times New Roman" panose="02020603050405020304" pitchFamily="18" charset="0"/>
                            </a:rPr>
                            <m:t>−</m:t>
                          </m:r>
                          <m:acc>
                            <m:accPr>
                              <m:chr m:val="̅"/>
                              <m:ctrlPr>
                                <a:rPr lang="en-GB" i="1" noProof="0" smtClean="0">
                                  <a:latin typeface="Cambria Math" panose="02040503050406030204" pitchFamily="18" charset="0"/>
                                </a:rPr>
                              </m:ctrlPr>
                            </m:accPr>
                            <m:e>
                              <m:r>
                                <a:rPr lang="en-GB" i="1" noProof="0">
                                  <a:latin typeface="Cambria Math" panose="02040503050406030204" pitchFamily="18" charset="0"/>
                                  <a:ea typeface="Aptos" panose="020B0004020202020204" pitchFamily="34" charset="0"/>
                                  <a:cs typeface="Times New Roman" panose="02020603050405020304" pitchFamily="18" charset="0"/>
                                </a:rPr>
                                <m:t>𝑅𝑒𝑎𝑐h</m:t>
                              </m:r>
                            </m:e>
                          </m:acc>
                          <m:d>
                            <m:dPr>
                              <m:ctrlPr>
                                <a:rPr lang="en-GB" i="1" noProof="0" smtClean="0">
                                  <a:latin typeface="Cambria Math" panose="02040503050406030204" pitchFamily="18" charset="0"/>
                                </a:rPr>
                              </m:ctrlPr>
                            </m:dPr>
                            <m:e>
                              <m:r>
                                <a:rPr lang="en-GB" i="1" noProof="0">
                                  <a:latin typeface="Cambria Math" panose="02040503050406030204" pitchFamily="18" charset="0"/>
                                  <a:ea typeface="Aptos" panose="020B0004020202020204" pitchFamily="34" charset="0"/>
                                  <a:cs typeface="Times New Roman" panose="02020603050405020304" pitchFamily="18" charset="0"/>
                                </a:rPr>
                                <m:t>𝑡</m:t>
                              </m:r>
                            </m:e>
                          </m:d>
                        </m:num>
                        <m:den>
                          <m:r>
                            <a:rPr lang="en-GB" sz="1800" b="0" i="1" kern="100" noProof="0" smtClean="0">
                              <a:effectLst/>
                              <a:latin typeface="Cambria Math" panose="02040503050406030204" pitchFamily="18" charset="0"/>
                              <a:ea typeface="Cambria Math" panose="02040503050406030204" pitchFamily="18" charset="0"/>
                              <a:cs typeface="Times New Roman" panose="02020603050405020304" pitchFamily="18" charset="0"/>
                            </a:rPr>
                            <m:t>𝜎</m:t>
                          </m:r>
                        </m:den>
                      </m:f>
                    </m:oMath>
                  </m:oMathPara>
                </a14:m>
                <a:endParaRPr lang="en-GB" sz="1600" b="0" i="1" noProof="0" dirty="0">
                  <a:effectLst/>
                  <a:latin typeface="Cambria Math" panose="02040503050406030204" pitchFamily="18" charset="0"/>
                </a:endParaRPr>
              </a:p>
              <a:p>
                <a:pPr algn="ctr">
                  <a:lnSpc>
                    <a:spcPct val="107000"/>
                  </a:lnSpc>
                  <a:spcAft>
                    <a:spcPts val="800"/>
                  </a:spcAft>
                  <a:buNone/>
                </a:pPr>
                <a14:m>
                  <m:oMathPara xmlns:m="http://schemas.openxmlformats.org/officeDocument/2006/math">
                    <m:oMathParaPr>
                      <m:jc m:val="left"/>
                    </m:oMathParaPr>
                    <m:oMath xmlns:m="http://schemas.openxmlformats.org/officeDocument/2006/math">
                      <m:sSubSup>
                        <m:sSubSupPr>
                          <m:ctrlPr>
                            <a:rPr lang="en-GB" sz="1600" i="1" noProof="0" smtClean="0">
                              <a:effectLst/>
                              <a:latin typeface="Cambria Math" panose="02040503050406030204" pitchFamily="18" charset="0"/>
                            </a:rPr>
                          </m:ctrlPr>
                        </m:sSubSup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𝑊</m:t>
                          </m:r>
                        </m:e>
                        <m:sub>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𝑖</m:t>
                          </m:r>
                        </m:sub>
                        <m:sup>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1600" i="1" noProof="0" smtClean="0">
                                  <a:effectLst/>
                                  <a:latin typeface="Cambria Math" panose="02040503050406030204" pitchFamily="18" charset="0"/>
                                </a:rPr>
                              </m:ctrlPr>
                            </m:dPr>
                            <m:e>
                              <m:r>
                                <a:rPr lang="en-GB" sz="1600" i="1" noProof="0">
                                  <a:effectLst/>
                                  <a:latin typeface="Cambria Math" panose="02040503050406030204" pitchFamily="18" charset="0"/>
                                  <a:ea typeface="Aptos" panose="020B0004020202020204" pitchFamily="34" charset="0"/>
                                  <a:cs typeface="Times New Roman" panose="02020603050405020304" pitchFamily="18" charset="0"/>
                                </a:rPr>
                                <m:t>𝑡</m:t>
                              </m:r>
                            </m:e>
                          </m:d>
                        </m:sup>
                      </m:sSubSup>
                      <m:r>
                        <a:rPr lang="en-GB" sz="1600" i="1" noProof="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GB" i="1" noProof="0" smtClean="0">
                              <a:latin typeface="Cambria Math" panose="02040503050406030204" pitchFamily="18" charset="0"/>
                            </a:rPr>
                          </m:ctrlPr>
                        </m:sSubPr>
                        <m:e>
                          <m:r>
                            <a:rPr lang="en-GB" i="1" noProof="0">
                              <a:latin typeface="Cambria Math" panose="02040503050406030204" pitchFamily="18" charset="0"/>
                              <a:ea typeface="Aptos" panose="020B0004020202020204" pitchFamily="34" charset="0"/>
                              <a:cs typeface="Times New Roman" panose="02020603050405020304" pitchFamily="18" charset="0"/>
                            </a:rPr>
                            <m:t>𝑊</m:t>
                          </m:r>
                        </m:e>
                        <m:sub>
                          <m:r>
                            <a:rPr lang="en-GB" i="1" noProof="0">
                              <a:latin typeface="Cambria Math" panose="02040503050406030204" pitchFamily="18" charset="0"/>
                              <a:ea typeface="Aptos" panose="020B0004020202020204" pitchFamily="34" charset="0"/>
                              <a:cs typeface="Times New Roman" panose="02020603050405020304" pitchFamily="18" charset="0"/>
                            </a:rPr>
                            <m:t>𝑖</m:t>
                          </m:r>
                        </m:sub>
                      </m:sSub>
                      <m:r>
                        <a:rPr lang="en-GB" b="0" i="1" noProof="0" smtClean="0">
                          <a:latin typeface="Cambria Math" panose="02040503050406030204" pitchFamily="18" charset="0"/>
                          <a:ea typeface="Aptos" panose="020B0004020202020204" pitchFamily="34" charset="0"/>
                          <a:cs typeface="Times New Roman" panose="02020603050405020304" pitchFamily="18" charset="0"/>
                        </a:rPr>
                        <m:t> </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∙(1+</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𝑖</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𝑡</m:t>
                      </m:r>
                      <m:r>
                        <a:rPr lang="en-GB" b="0" i="1" noProof="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noProof="0" dirty="0"/>
              </a:p>
            </p:txBody>
          </p:sp>
        </mc:Choice>
        <mc:Fallback xmlns="">
          <p:sp>
            <p:nvSpPr>
              <p:cNvPr id="23" name="TextBox 7">
                <a:extLst>
                  <a:ext uri="{FF2B5EF4-FFF2-40B4-BE49-F238E27FC236}">
                    <a16:creationId xmlns:a16="http://schemas.microsoft.com/office/drawing/2014/main" id="{91BE6243-F2B0-E2B4-F444-3D9B5EB36745}"/>
                  </a:ext>
                </a:extLst>
              </p:cNvPr>
              <p:cNvSpPr txBox="1">
                <a:spLocks noRot="1" noChangeAspect="1" noMove="1" noResize="1" noEditPoints="1" noAdjustHandles="1" noChangeArrowheads="1" noChangeShapeType="1" noTextEdit="1"/>
              </p:cNvSpPr>
              <p:nvPr/>
            </p:nvSpPr>
            <p:spPr>
              <a:xfrm>
                <a:off x="5065253" y="2599438"/>
                <a:ext cx="6967413" cy="1231619"/>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64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0" grpId="0" animBg="1"/>
      <p:bldP spid="21" grpId="0" animBg="1"/>
      <p:bldP spid="22"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9F7B3D-59F4-56FC-47DB-BEC4F40E951E}"/>
              </a:ext>
            </a:extLst>
          </p:cNvPr>
          <p:cNvSpPr>
            <a:spLocks noGrp="1"/>
          </p:cNvSpPr>
          <p:nvPr>
            <p:ph type="title"/>
          </p:nvPr>
        </p:nvSpPr>
        <p:spPr/>
        <p:txBody>
          <a:bodyPr/>
          <a:lstStyle/>
          <a:p>
            <a:r>
              <a:rPr lang="en-GB" noProof="0" dirty="0"/>
              <a:t>Calculate Reach</a:t>
            </a:r>
          </a:p>
        </p:txBody>
      </p:sp>
      <p:pic>
        <p:nvPicPr>
          <p:cNvPr id="10" name="Afbeelding 9" descr="Afbeelding met diagram, Plan, ontwerp&#10;&#10;Door AI gegenereerde inhoud is mogelijk onjuist.">
            <a:extLst>
              <a:ext uri="{FF2B5EF4-FFF2-40B4-BE49-F238E27FC236}">
                <a16:creationId xmlns:a16="http://schemas.microsoft.com/office/drawing/2014/main" id="{5892156C-0DA1-1838-B658-2D6A36138BA4}"/>
              </a:ext>
            </a:extLst>
          </p:cNvPr>
          <p:cNvPicPr>
            <a:picLocks noChangeAspect="1"/>
          </p:cNvPicPr>
          <p:nvPr/>
        </p:nvPicPr>
        <p:blipFill>
          <a:blip r:embed="rId3"/>
          <a:srcRect r="4160"/>
          <a:stretch>
            <a:fillRect/>
          </a:stretch>
        </p:blipFill>
        <p:spPr>
          <a:xfrm>
            <a:off x="0" y="2088004"/>
            <a:ext cx="6096000" cy="3518501"/>
          </a:xfrm>
          <a:prstGeom prst="rect">
            <a:avLst/>
          </a:prstGeom>
        </p:spPr>
      </p:pic>
      <p:pic>
        <p:nvPicPr>
          <p:cNvPr id="12" name="Afbeelding 11" descr="Afbeelding met tekst, diagram, Plan, schermopname&#10;&#10;Door AI gegenereerde inhoud is mogelijk onjuist.">
            <a:extLst>
              <a:ext uri="{FF2B5EF4-FFF2-40B4-BE49-F238E27FC236}">
                <a16:creationId xmlns:a16="http://schemas.microsoft.com/office/drawing/2014/main" id="{E1FFC696-45A8-5CBB-016C-F822C5808898}"/>
              </a:ext>
            </a:extLst>
          </p:cNvPr>
          <p:cNvPicPr>
            <a:picLocks noChangeAspect="1"/>
          </p:cNvPicPr>
          <p:nvPr/>
        </p:nvPicPr>
        <p:blipFill>
          <a:blip r:embed="rId4"/>
          <a:srcRect l="2239"/>
          <a:stretch>
            <a:fillRect/>
          </a:stretch>
        </p:blipFill>
        <p:spPr>
          <a:xfrm>
            <a:off x="5541923" y="1931081"/>
            <a:ext cx="6452412" cy="3832346"/>
          </a:xfrm>
          <a:prstGeom prst="rect">
            <a:avLst/>
          </a:prstGeom>
        </p:spPr>
      </p:pic>
      <p:pic>
        <p:nvPicPr>
          <p:cNvPr id="14" name="Afbeelding 13" descr="Afbeelding met kaart, diagram, tekst, Plan&#10;&#10;Door AI gegenereerde inhoud is mogelijk onjuist.">
            <a:extLst>
              <a:ext uri="{FF2B5EF4-FFF2-40B4-BE49-F238E27FC236}">
                <a16:creationId xmlns:a16="http://schemas.microsoft.com/office/drawing/2014/main" id="{3C6D0E9E-B7A6-7CFB-1424-3D7BFB63160F}"/>
              </a:ext>
            </a:extLst>
          </p:cNvPr>
          <p:cNvPicPr>
            <a:picLocks noChangeAspect="1"/>
          </p:cNvPicPr>
          <p:nvPr/>
        </p:nvPicPr>
        <p:blipFill>
          <a:blip r:embed="rId5"/>
          <a:srcRect l="6214"/>
          <a:stretch>
            <a:fillRect/>
          </a:stretch>
        </p:blipFill>
        <p:spPr>
          <a:xfrm>
            <a:off x="5623203" y="1931081"/>
            <a:ext cx="6650077" cy="3832346"/>
          </a:xfrm>
          <a:prstGeom prst="rect">
            <a:avLst/>
          </a:prstGeom>
        </p:spPr>
      </p:pic>
    </p:spTree>
    <p:extLst>
      <p:ext uri="{BB962C8B-B14F-4D97-AF65-F5344CB8AC3E}">
        <p14:creationId xmlns:p14="http://schemas.microsoft.com/office/powerpoint/2010/main" val="13290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B954CB-429A-8F37-C195-BB93D6E17491}"/>
              </a:ext>
            </a:extLst>
          </p:cNvPr>
          <p:cNvSpPr>
            <a:spLocks noGrp="1"/>
          </p:cNvSpPr>
          <p:nvPr>
            <p:ph type="title"/>
          </p:nvPr>
        </p:nvSpPr>
        <p:spPr/>
        <p:txBody>
          <a:bodyPr/>
          <a:lstStyle/>
          <a:p>
            <a:r>
              <a:rPr lang="en-GB" noProof="0" dirty="0"/>
              <a:t>Determining Trip Rates</a:t>
            </a:r>
          </a:p>
        </p:txBody>
      </p:sp>
      <mc:AlternateContent xmlns:mc="http://schemas.openxmlformats.org/markup-compatibility/2006" xmlns:a14="http://schemas.microsoft.com/office/drawing/2010/main">
        <mc:Choice Requires="a14">
          <p:sp>
            <p:nvSpPr>
              <p:cNvPr id="4" name="Rectangle: Rounded Corners 4">
                <a:extLst>
                  <a:ext uri="{FF2B5EF4-FFF2-40B4-BE49-F238E27FC236}">
                    <a16:creationId xmlns:a16="http://schemas.microsoft.com/office/drawing/2014/main" id="{2FDB2E11-2466-94CB-22D7-ACB60A509C55}"/>
                  </a:ext>
                </a:extLst>
              </p:cNvPr>
              <p:cNvSpPr/>
              <p:nvPr/>
            </p:nvSpPr>
            <p:spPr>
              <a:xfrm>
                <a:off x="4438827" y="1439292"/>
                <a:ext cx="4062962" cy="95619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defPPr>
                  <a:defRPr lang="nl-NL"/>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𝑅</m:t>
                          </m:r>
                        </m:e>
                        <m:sub>
                          <m:r>
                            <a:rPr lang="en-GB" b="0" i="1" noProof="0" smtClean="0">
                              <a:latin typeface="Cambria Math" panose="02040503050406030204" pitchFamily="18" charset="0"/>
                            </a:rPr>
                            <m:t>𝑡</m:t>
                          </m:r>
                          <m:r>
                            <a:rPr lang="en-GB" b="0" i="1" noProof="0" smtClean="0">
                              <a:latin typeface="Cambria Math" panose="02040503050406030204" pitchFamily="18" charset="0"/>
                            </a:rPr>
                            <m:t>,</m:t>
                          </m:r>
                          <m:r>
                            <a:rPr lang="en-GB" b="0" i="1" noProof="0" smtClean="0">
                              <a:latin typeface="Cambria Math" panose="02040503050406030204" pitchFamily="18" charset="0"/>
                            </a:rPr>
                            <m:t>𝑜</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𝑑</m:t>
                          </m:r>
                        </m:sub>
                      </m:sSub>
                      <m:r>
                        <a:rPr lang="en-GB" b="0" i="1" noProof="0" smtClean="0">
                          <a:latin typeface="Cambria Math" panose="02040503050406030204" pitchFamily="18" charset="0"/>
                        </a:rPr>
                        <m:t>= </m:t>
                      </m:r>
                      <m:f>
                        <m:fPr>
                          <m:ctrlPr>
                            <a:rPr lang="en-GB" b="0" i="1" noProof="0" smtClean="0">
                              <a:latin typeface="Cambria Math" panose="02040503050406030204" pitchFamily="18" charset="0"/>
                            </a:rPr>
                          </m:ctrlPr>
                        </m:fPr>
                        <m:num>
                          <m:nary>
                            <m:naryPr>
                              <m:chr m:val="∑"/>
                              <m:supHide m:val="on"/>
                              <m:ctrlPr>
                                <a:rPr lang="en-GB" b="0" i="1" noProof="0" smtClean="0">
                                  <a:latin typeface="Cambria Math" panose="02040503050406030204" pitchFamily="18" charset="0"/>
                                </a:rPr>
                              </m:ctrlPr>
                            </m:naryPr>
                            <m:sub>
                              <m:r>
                                <m:rPr>
                                  <m:brk m:alnAt="7"/>
                                </m:rPr>
                                <a:rPr lang="en-GB" b="0" i="1" noProof="0" smtClean="0">
                                  <a:latin typeface="Cambria Math" panose="02040503050406030204" pitchFamily="18" charset="0"/>
                                </a:rPr>
                                <m:t>𝑖</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r>
                                <a:rPr lang="en-GB" b="0" i="1" noProof="0" smtClean="0">
                                  <a:latin typeface="Cambria Math" panose="02040503050406030204" pitchFamily="18" charset="0"/>
                                  <a:ea typeface="Cambria Math" panose="02040503050406030204" pitchFamily="18" charset="0"/>
                                </a:rPr>
                                <m:t>, </m:t>
                              </m:r>
                              <m:r>
                                <a:rPr lang="en-GB" b="0" i="1" noProof="0" smtClean="0">
                                  <a:latin typeface="Cambria Math" panose="02040503050406030204" pitchFamily="18" charset="0"/>
                                  <a:ea typeface="Cambria Math" panose="02040503050406030204" pitchFamily="18" charset="0"/>
                                </a:rPr>
                                <m:t>𝑜</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𝑑</m:t>
                              </m:r>
                            </m:sub>
                            <m:sup/>
                            <m:e>
                              <m:r>
                                <a:rPr lang="en-GB" b="0" i="1" noProof="0" smtClean="0">
                                  <a:latin typeface="Cambria Math" panose="02040503050406030204" pitchFamily="18" charset="0"/>
                                </a:rPr>
                                <m:t>𝑁𝑟</m:t>
                              </m:r>
                              <m:r>
                                <a:rPr lang="en-GB" b="0" i="1" noProof="0" smtClean="0">
                                  <a:latin typeface="Cambria Math" panose="02040503050406030204" pitchFamily="18" charset="0"/>
                                </a:rPr>
                                <m:t> </m:t>
                              </m:r>
                              <m:r>
                                <a:rPr lang="en-GB" b="0" i="1" noProof="0" smtClean="0">
                                  <a:latin typeface="Cambria Math" panose="02040503050406030204" pitchFamily="18" charset="0"/>
                                </a:rPr>
                                <m:t>𝑜𝑓</m:t>
                              </m:r>
                              <m:r>
                                <a:rPr lang="en-GB" b="0" i="1" noProof="0" smtClean="0">
                                  <a:latin typeface="Cambria Math" panose="02040503050406030204" pitchFamily="18" charset="0"/>
                                </a:rPr>
                                <m:t> </m:t>
                              </m:r>
                              <m:r>
                                <a:rPr lang="en-GB" b="0" i="1" noProof="0" smtClean="0">
                                  <a:latin typeface="Cambria Math" panose="02040503050406030204" pitchFamily="18" charset="0"/>
                                </a:rPr>
                                <m:t>𝑇𝑟𝑖𝑝𝑠</m:t>
                              </m:r>
                            </m:e>
                          </m:nary>
                        </m:num>
                        <m:den>
                          <m:r>
                            <a:rPr lang="en-GB" b="0" i="1" noProof="0" smtClean="0">
                              <a:latin typeface="Cambria Math" panose="02040503050406030204" pitchFamily="18" charset="0"/>
                            </a:rPr>
                            <m:t>𝑇𝑜𝑡𝑎𝑙</m:t>
                          </m:r>
                          <m:r>
                            <a:rPr lang="en-GB" b="0" i="1" noProof="0" smtClean="0">
                              <a:latin typeface="Cambria Math" panose="02040503050406030204" pitchFamily="18" charset="0"/>
                            </a:rPr>
                            <m:t> </m:t>
                          </m:r>
                          <m:r>
                            <a:rPr lang="en-GB" b="0" i="1" noProof="0" smtClean="0">
                              <a:latin typeface="Cambria Math" panose="02040503050406030204" pitchFamily="18" charset="0"/>
                            </a:rPr>
                            <m:t>𝑛𝑢𝑚𝑏𝑒𝑟</m:t>
                          </m:r>
                          <m:r>
                            <a:rPr lang="en-GB" b="0" i="1" noProof="0" smtClean="0">
                              <a:latin typeface="Cambria Math" panose="02040503050406030204" pitchFamily="18" charset="0"/>
                            </a:rPr>
                            <m:t> </m:t>
                          </m:r>
                          <m:r>
                            <a:rPr lang="en-GB" b="0" i="1" noProof="0" smtClean="0">
                              <a:latin typeface="Cambria Math" panose="02040503050406030204" pitchFamily="18" charset="0"/>
                            </a:rPr>
                            <m:t>𝑜𝑓</m:t>
                          </m:r>
                          <m:r>
                            <a:rPr lang="en-GB" b="0" i="1" noProof="0" smtClean="0">
                              <a:latin typeface="Cambria Math" panose="02040503050406030204" pitchFamily="18" charset="0"/>
                            </a:rPr>
                            <m:t> </m:t>
                          </m:r>
                          <m:r>
                            <a:rPr lang="en-GB" b="0" i="1" noProof="0" smtClean="0">
                              <a:latin typeface="Cambria Math" panose="02040503050406030204" pitchFamily="18" charset="0"/>
                            </a:rPr>
                            <m:t>𝑝𝑒𝑜𝑝𝑙𝑒</m:t>
                          </m:r>
                        </m:den>
                      </m:f>
                    </m:oMath>
                  </m:oMathPara>
                </a14:m>
                <a:endParaRPr lang="en-GB" noProof="0" dirty="0"/>
              </a:p>
            </p:txBody>
          </p:sp>
        </mc:Choice>
        <mc:Fallback xmlns="">
          <p:sp>
            <p:nvSpPr>
              <p:cNvPr id="4" name="Rectangle: Rounded Corners 4">
                <a:extLst>
                  <a:ext uri="{FF2B5EF4-FFF2-40B4-BE49-F238E27FC236}">
                    <a16:creationId xmlns:a16="http://schemas.microsoft.com/office/drawing/2014/main" id="{2FDB2E11-2466-94CB-22D7-ACB60A509C55}"/>
                  </a:ext>
                </a:extLst>
              </p:cNvPr>
              <p:cNvSpPr>
                <a:spLocks noRot="1" noChangeAspect="1" noMove="1" noResize="1" noEditPoints="1" noAdjustHandles="1" noChangeArrowheads="1" noChangeShapeType="1" noTextEdit="1"/>
              </p:cNvSpPr>
              <p:nvPr/>
            </p:nvSpPr>
            <p:spPr>
              <a:xfrm>
                <a:off x="4438827" y="1439292"/>
                <a:ext cx="4062962" cy="956194"/>
              </a:xfrm>
              <a:prstGeom prst="roundRect">
                <a:avLst>
                  <a:gd name="adj" fmla="val 10000"/>
                </a:avLst>
              </a:prstGeom>
              <a:blipFill>
                <a:blip r:embed="rId3"/>
                <a:stretch>
                  <a:fillRect/>
                </a:stretch>
              </a:blipFill>
            </p:spPr>
            <p:txBody>
              <a:bodyPr/>
              <a:lstStyle/>
              <a:p>
                <a:r>
                  <a:rPr lang="en-GB">
                    <a:noFill/>
                  </a:rPr>
                  <a:t> </a:t>
                </a:r>
              </a:p>
            </p:txBody>
          </p:sp>
        </mc:Fallback>
      </mc:AlternateContent>
      <p:graphicFrame>
        <p:nvGraphicFramePr>
          <p:cNvPr id="7" name="Table 5">
            <a:extLst>
              <a:ext uri="{FF2B5EF4-FFF2-40B4-BE49-F238E27FC236}">
                <a16:creationId xmlns:a16="http://schemas.microsoft.com/office/drawing/2014/main" id="{BC9CBEF6-5816-9DCC-6071-D2739B0B232C}"/>
              </a:ext>
            </a:extLst>
          </p:cNvPr>
          <p:cNvGraphicFramePr>
            <a:graphicFrameLocks noGrp="1"/>
          </p:cNvGraphicFramePr>
          <p:nvPr>
            <p:extLst>
              <p:ext uri="{D42A27DB-BD31-4B8C-83A1-F6EECF244321}">
                <p14:modId xmlns:p14="http://schemas.microsoft.com/office/powerpoint/2010/main" val="3786479066"/>
              </p:ext>
            </p:extLst>
          </p:nvPr>
        </p:nvGraphicFramePr>
        <p:xfrm>
          <a:off x="177964" y="1439292"/>
          <a:ext cx="4073196" cy="5351014"/>
        </p:xfrm>
        <a:graphic>
          <a:graphicData uri="http://schemas.openxmlformats.org/drawingml/2006/table">
            <a:tbl>
              <a:tblPr firstRow="1" firstCol="1" bandRow="1">
                <a:tableStyleId>{1E171933-4619-4E11-9A3F-F7608DF75F80}</a:tableStyleId>
              </a:tblPr>
              <a:tblGrid>
                <a:gridCol w="2036598">
                  <a:extLst>
                    <a:ext uri="{9D8B030D-6E8A-4147-A177-3AD203B41FA5}">
                      <a16:colId xmlns:a16="http://schemas.microsoft.com/office/drawing/2014/main" val="2828758707"/>
                    </a:ext>
                  </a:extLst>
                </a:gridCol>
                <a:gridCol w="2036598">
                  <a:extLst>
                    <a:ext uri="{9D8B030D-6E8A-4147-A177-3AD203B41FA5}">
                      <a16:colId xmlns:a16="http://schemas.microsoft.com/office/drawing/2014/main" val="2073729880"/>
                    </a:ext>
                  </a:extLst>
                </a:gridCol>
              </a:tblGrid>
              <a:tr h="427014">
                <a:tc>
                  <a:txBody>
                    <a:bodyPr/>
                    <a:lstStyle/>
                    <a:p>
                      <a:pPr>
                        <a:lnSpc>
                          <a:spcPct val="107000"/>
                        </a:lnSpc>
                        <a:spcAft>
                          <a:spcPts val="800"/>
                        </a:spcAft>
                        <a:buNone/>
                      </a:pPr>
                      <a:r>
                        <a:rPr lang="en-GB" sz="1600" kern="100" noProof="0" dirty="0">
                          <a:effectLst/>
                        </a:rPr>
                        <a:t>Trip Purpose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Mapped Building Type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076372"/>
                  </a:ext>
                </a:extLst>
              </a:tr>
              <a:tr h="209777">
                <a:tc>
                  <a:txBody>
                    <a:bodyPr/>
                    <a:lstStyle/>
                    <a:p>
                      <a:pPr>
                        <a:lnSpc>
                          <a:spcPct val="107000"/>
                        </a:lnSpc>
                        <a:spcAft>
                          <a:spcPts val="800"/>
                        </a:spcAft>
                        <a:buNone/>
                      </a:pPr>
                      <a:r>
                        <a:rPr lang="en-GB" sz="1600" kern="100" noProof="0" dirty="0">
                          <a:effectLst/>
                        </a:rPr>
                        <a:t>Going home </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Home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158355"/>
                  </a:ext>
                </a:extLst>
              </a:tr>
              <a:tr h="209777">
                <a:tc>
                  <a:txBody>
                    <a:bodyPr/>
                    <a:lstStyle/>
                    <a:p>
                      <a:pPr>
                        <a:lnSpc>
                          <a:spcPct val="107000"/>
                        </a:lnSpc>
                        <a:spcAft>
                          <a:spcPts val="800"/>
                        </a:spcAft>
                        <a:buNone/>
                      </a:pPr>
                      <a:r>
                        <a:rPr lang="en-GB" sz="1600" kern="100" noProof="0" dirty="0">
                          <a:effectLst/>
                        </a:rPr>
                        <a:t>Work</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Work</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4111394"/>
                  </a:ext>
                </a:extLst>
              </a:tr>
              <a:tr h="209777">
                <a:tc>
                  <a:txBody>
                    <a:bodyPr/>
                    <a:lstStyle/>
                    <a:p>
                      <a:pPr>
                        <a:lnSpc>
                          <a:spcPct val="107000"/>
                        </a:lnSpc>
                        <a:spcAft>
                          <a:spcPts val="800"/>
                        </a:spcAft>
                        <a:buNone/>
                      </a:pPr>
                      <a:r>
                        <a:rPr lang="en-GB" sz="1600" kern="100" noProof="0" dirty="0">
                          <a:effectLst/>
                        </a:rPr>
                        <a:t>Business visit</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Work</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8928028"/>
                  </a:ext>
                </a:extLst>
              </a:tr>
              <a:tr h="427014">
                <a:tc>
                  <a:txBody>
                    <a:bodyPr/>
                    <a:lstStyle/>
                    <a:p>
                      <a:pPr>
                        <a:lnSpc>
                          <a:spcPct val="107000"/>
                        </a:lnSpc>
                        <a:spcAft>
                          <a:spcPts val="800"/>
                        </a:spcAft>
                        <a:buNone/>
                      </a:pPr>
                      <a:r>
                        <a:rPr lang="en-GB" sz="1600" kern="100" noProof="0" dirty="0">
                          <a:effectLst/>
                        </a:rPr>
                        <a:t>Professional activity</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Work</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8586092"/>
                  </a:ext>
                </a:extLst>
              </a:tr>
              <a:tr h="427014">
                <a:tc>
                  <a:txBody>
                    <a:bodyPr/>
                    <a:lstStyle/>
                    <a:p>
                      <a:pPr>
                        <a:lnSpc>
                          <a:spcPct val="107000"/>
                        </a:lnSpc>
                        <a:spcAft>
                          <a:spcPts val="800"/>
                        </a:spcAft>
                        <a:buNone/>
                      </a:pPr>
                      <a:r>
                        <a:rPr lang="en-GB" sz="1600" kern="100" noProof="0" dirty="0">
                          <a:effectLst/>
                        </a:rPr>
                        <a:t>Pick up / drop off a person</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Other </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2741887"/>
                  </a:ext>
                </a:extLst>
              </a:tr>
              <a:tr h="427014">
                <a:tc>
                  <a:txBody>
                    <a:bodyPr/>
                    <a:lstStyle/>
                    <a:p>
                      <a:pPr>
                        <a:lnSpc>
                          <a:spcPct val="107000"/>
                        </a:lnSpc>
                        <a:spcAft>
                          <a:spcPts val="800"/>
                        </a:spcAft>
                        <a:buNone/>
                      </a:pPr>
                      <a:r>
                        <a:rPr lang="en-GB" sz="1600" kern="100" noProof="0" dirty="0">
                          <a:effectLst/>
                        </a:rPr>
                        <a:t>Pick up / drop off goods</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Other</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8950909"/>
                  </a:ext>
                </a:extLst>
              </a:tr>
              <a:tr h="209777">
                <a:tc>
                  <a:txBody>
                    <a:bodyPr/>
                    <a:lstStyle/>
                    <a:p>
                      <a:pPr>
                        <a:lnSpc>
                          <a:spcPct val="107000"/>
                        </a:lnSpc>
                        <a:spcAft>
                          <a:spcPts val="800"/>
                        </a:spcAft>
                        <a:buNone/>
                      </a:pPr>
                      <a:r>
                        <a:rPr lang="en-GB" sz="1600" kern="100" noProof="0" dirty="0">
                          <a:effectLst/>
                        </a:rPr>
                        <a:t>Education / course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Education</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7218649"/>
                  </a:ext>
                </a:extLst>
              </a:tr>
              <a:tr h="427014">
                <a:tc>
                  <a:txBody>
                    <a:bodyPr/>
                    <a:lstStyle/>
                    <a:p>
                      <a:pPr>
                        <a:lnSpc>
                          <a:spcPct val="107000"/>
                        </a:lnSpc>
                        <a:spcAft>
                          <a:spcPts val="800"/>
                        </a:spcAft>
                        <a:buNone/>
                      </a:pPr>
                      <a:r>
                        <a:rPr lang="en-GB" sz="1600" kern="100" noProof="0" dirty="0">
                          <a:effectLst/>
                        </a:rPr>
                        <a:t>Shopping / groceries</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Shopping</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0179287"/>
                  </a:ext>
                </a:extLst>
              </a:tr>
              <a:tr h="427014">
                <a:tc>
                  <a:txBody>
                    <a:bodyPr/>
                    <a:lstStyle/>
                    <a:p>
                      <a:pPr>
                        <a:lnSpc>
                          <a:spcPct val="107000"/>
                        </a:lnSpc>
                        <a:spcAft>
                          <a:spcPts val="800"/>
                        </a:spcAft>
                        <a:buNone/>
                      </a:pPr>
                      <a:r>
                        <a:rPr lang="en-GB" sz="1600" kern="100" noProof="0" dirty="0">
                          <a:effectLst/>
                        </a:rPr>
                        <a:t>Visiting friends or staying overnight</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Home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612599"/>
                  </a:ext>
                </a:extLst>
              </a:tr>
              <a:tr h="209777">
                <a:tc>
                  <a:txBody>
                    <a:bodyPr/>
                    <a:lstStyle/>
                    <a:p>
                      <a:pPr>
                        <a:lnSpc>
                          <a:spcPct val="107000"/>
                        </a:lnSpc>
                        <a:spcAft>
                          <a:spcPts val="800"/>
                        </a:spcAft>
                        <a:buNone/>
                      </a:pPr>
                      <a:r>
                        <a:rPr lang="en-GB" sz="1600" kern="100" noProof="0" dirty="0">
                          <a:effectLst/>
                        </a:rPr>
                        <a:t>Touring / strolling</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Leisure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0989241"/>
                  </a:ext>
                </a:extLst>
              </a:tr>
              <a:tr h="209777">
                <a:tc>
                  <a:txBody>
                    <a:bodyPr/>
                    <a:lstStyle/>
                    <a:p>
                      <a:pPr>
                        <a:lnSpc>
                          <a:spcPct val="107000"/>
                        </a:lnSpc>
                        <a:spcAft>
                          <a:spcPts val="800"/>
                        </a:spcAft>
                        <a:buNone/>
                      </a:pPr>
                      <a:r>
                        <a:rPr lang="en-GB" sz="1600" kern="100" noProof="0" dirty="0">
                          <a:effectLst/>
                        </a:rPr>
                        <a:t>Sport / Hobby</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Sport</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2758929"/>
                  </a:ext>
                </a:extLst>
              </a:tr>
              <a:tr h="427014">
                <a:tc>
                  <a:txBody>
                    <a:bodyPr/>
                    <a:lstStyle/>
                    <a:p>
                      <a:pPr>
                        <a:lnSpc>
                          <a:spcPct val="107000"/>
                        </a:lnSpc>
                        <a:spcAft>
                          <a:spcPts val="800"/>
                        </a:spcAft>
                        <a:buNone/>
                      </a:pPr>
                      <a:r>
                        <a:rPr lang="en-GB" sz="1600" kern="100" noProof="0" dirty="0">
                          <a:effectLst/>
                        </a:rPr>
                        <a:t>Other leisure activities</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Leisure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1333250"/>
                  </a:ext>
                </a:extLst>
              </a:tr>
              <a:tr h="427014">
                <a:tc>
                  <a:txBody>
                    <a:bodyPr/>
                    <a:lstStyle/>
                    <a:p>
                      <a:pPr>
                        <a:lnSpc>
                          <a:spcPct val="107000"/>
                        </a:lnSpc>
                        <a:spcAft>
                          <a:spcPts val="800"/>
                        </a:spcAft>
                        <a:buNone/>
                      </a:pPr>
                      <a:r>
                        <a:rPr lang="en-GB" sz="1600" kern="100" noProof="0" dirty="0">
                          <a:effectLst/>
                        </a:rPr>
                        <a:t>Services / personal care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noProof="0" dirty="0">
                          <a:effectLst/>
                        </a:rPr>
                        <a:t>Healthcare</a:t>
                      </a:r>
                      <a:endParaRPr lang="en-GB" sz="1600" kern="100" noProof="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0597229"/>
                  </a:ext>
                </a:extLst>
              </a:tr>
            </a:tbl>
          </a:graphicData>
        </a:graphic>
      </p:graphicFrame>
      <p:graphicFrame>
        <p:nvGraphicFramePr>
          <p:cNvPr id="9" name="Content Placeholder 6">
            <a:extLst>
              <a:ext uri="{FF2B5EF4-FFF2-40B4-BE49-F238E27FC236}">
                <a16:creationId xmlns:a16="http://schemas.microsoft.com/office/drawing/2014/main" id="{8820C6E0-4E52-894A-128A-6C7C5266A811}"/>
              </a:ext>
            </a:extLst>
          </p:cNvPr>
          <p:cNvGraphicFramePr>
            <a:graphicFrameLocks noGrp="1"/>
          </p:cNvGraphicFramePr>
          <p:nvPr>
            <p:ph idx="1"/>
            <p:extLst>
              <p:ext uri="{D42A27DB-BD31-4B8C-83A1-F6EECF244321}">
                <p14:modId xmlns:p14="http://schemas.microsoft.com/office/powerpoint/2010/main" val="3302940693"/>
              </p:ext>
            </p:extLst>
          </p:nvPr>
        </p:nvGraphicFramePr>
        <p:xfrm>
          <a:off x="4438827" y="2500884"/>
          <a:ext cx="7564975" cy="4289422"/>
        </p:xfrm>
        <a:graphic>
          <a:graphicData uri="http://schemas.openxmlformats.org/drawingml/2006/table">
            <a:tbl>
              <a:tblPr firstRow="1" bandRow="1">
                <a:tableStyleId>{1E171933-4619-4E11-9A3F-F7608DF75F80}</a:tableStyleId>
              </a:tblPr>
              <a:tblGrid>
                <a:gridCol w="1617932">
                  <a:extLst>
                    <a:ext uri="{9D8B030D-6E8A-4147-A177-3AD203B41FA5}">
                      <a16:colId xmlns:a16="http://schemas.microsoft.com/office/drawing/2014/main" val="2523403471"/>
                    </a:ext>
                  </a:extLst>
                </a:gridCol>
                <a:gridCol w="2492881">
                  <a:extLst>
                    <a:ext uri="{9D8B030D-6E8A-4147-A177-3AD203B41FA5}">
                      <a16:colId xmlns:a16="http://schemas.microsoft.com/office/drawing/2014/main" val="2448684786"/>
                    </a:ext>
                  </a:extLst>
                </a:gridCol>
                <a:gridCol w="1486975">
                  <a:extLst>
                    <a:ext uri="{9D8B030D-6E8A-4147-A177-3AD203B41FA5}">
                      <a16:colId xmlns:a16="http://schemas.microsoft.com/office/drawing/2014/main" val="1442404084"/>
                    </a:ext>
                  </a:extLst>
                </a:gridCol>
                <a:gridCol w="1967187">
                  <a:extLst>
                    <a:ext uri="{9D8B030D-6E8A-4147-A177-3AD203B41FA5}">
                      <a16:colId xmlns:a16="http://schemas.microsoft.com/office/drawing/2014/main" val="3688615211"/>
                    </a:ext>
                  </a:extLst>
                </a:gridCol>
              </a:tblGrid>
              <a:tr h="334144">
                <a:tc>
                  <a:txBody>
                    <a:bodyPr/>
                    <a:lstStyle/>
                    <a:p>
                      <a:r>
                        <a:rPr lang="en-GB" sz="1600" noProof="0" dirty="0"/>
                        <a:t>Trip Type</a:t>
                      </a:r>
                    </a:p>
                  </a:txBody>
                  <a:tcPr/>
                </a:tc>
                <a:tc>
                  <a:txBody>
                    <a:bodyPr/>
                    <a:lstStyle/>
                    <a:p>
                      <a:r>
                        <a:rPr lang="en-GB" sz="1600" noProof="0" dirty="0"/>
                        <a:t>Filter Logic</a:t>
                      </a:r>
                    </a:p>
                  </a:txBody>
                  <a:tcPr/>
                </a:tc>
                <a:tc>
                  <a:txBody>
                    <a:bodyPr/>
                    <a:lstStyle/>
                    <a:p>
                      <a:r>
                        <a:rPr lang="en-GB" sz="1600" noProof="0" dirty="0"/>
                        <a:t>Origin</a:t>
                      </a:r>
                    </a:p>
                  </a:txBody>
                  <a:tcPr/>
                </a:tc>
                <a:tc>
                  <a:txBody>
                    <a:bodyPr/>
                    <a:lstStyle/>
                    <a:p>
                      <a:r>
                        <a:rPr lang="en-GB" sz="1600" noProof="0" dirty="0"/>
                        <a:t>Destination</a:t>
                      </a:r>
                    </a:p>
                  </a:txBody>
                  <a:tcPr/>
                </a:tc>
                <a:extLst>
                  <a:ext uri="{0D108BD9-81ED-4DB2-BD59-A6C34878D82A}">
                    <a16:rowId xmlns:a16="http://schemas.microsoft.com/office/drawing/2014/main" val="1156133088"/>
                  </a:ext>
                </a:extLst>
              </a:tr>
              <a:tr h="535513">
                <a:tc>
                  <a:txBody>
                    <a:bodyPr/>
                    <a:lstStyle/>
                    <a:p>
                      <a:r>
                        <a:rPr lang="en-GB" sz="1600" noProof="0" dirty="0"/>
                        <a:t>Home -&gt; Purpose</a:t>
                      </a:r>
                    </a:p>
                  </a:txBody>
                  <a:tcPr/>
                </a:tc>
                <a:tc>
                  <a:txBody>
                    <a:bodyPr/>
                    <a:lstStyle/>
                    <a:p>
                      <a:r>
                        <a:rPr lang="en-GB" sz="1600" noProof="0" dirty="0"/>
                        <a:t>First trip</a:t>
                      </a:r>
                    </a:p>
                    <a:p>
                      <a:r>
                        <a:rPr lang="en-GB" sz="1600" b="1" noProof="0" dirty="0"/>
                        <a:t>Main mode is walking</a:t>
                      </a:r>
                    </a:p>
                  </a:txBody>
                  <a:tcPr/>
                </a:tc>
                <a:tc>
                  <a:txBody>
                    <a:bodyPr/>
                    <a:lstStyle/>
                    <a:p>
                      <a:r>
                        <a:rPr lang="en-GB" sz="1600" noProof="0" dirty="0"/>
                        <a:t>Home</a:t>
                      </a:r>
                    </a:p>
                  </a:txBody>
                  <a:tcPr/>
                </a:tc>
                <a:tc>
                  <a:txBody>
                    <a:bodyPr/>
                    <a:lstStyle/>
                    <a:p>
                      <a:r>
                        <a:rPr lang="en-GB" sz="1600" noProof="0" dirty="0"/>
                        <a:t>Trip Purpose</a:t>
                      </a:r>
                    </a:p>
                  </a:txBody>
                  <a:tcPr/>
                </a:tc>
                <a:extLst>
                  <a:ext uri="{0D108BD9-81ED-4DB2-BD59-A6C34878D82A}">
                    <a16:rowId xmlns:a16="http://schemas.microsoft.com/office/drawing/2014/main" val="2268549036"/>
                  </a:ext>
                </a:extLst>
              </a:tr>
              <a:tr h="986471">
                <a:tc>
                  <a:txBody>
                    <a:bodyPr/>
                    <a:lstStyle/>
                    <a:p>
                      <a:r>
                        <a:rPr lang="en-GB" sz="1600" noProof="0" dirty="0"/>
                        <a:t>Home -&gt; Transfer Point</a:t>
                      </a:r>
                    </a:p>
                  </a:txBody>
                  <a:tcPr/>
                </a:tc>
                <a:tc>
                  <a:txBody>
                    <a:bodyPr/>
                    <a:lstStyle/>
                    <a:p>
                      <a:r>
                        <a:rPr lang="en-GB" sz="1600" noProof="0" dirty="0"/>
                        <a:t>First trip, </a:t>
                      </a:r>
                      <a:r>
                        <a:rPr lang="en-GB" sz="1600" b="1" noProof="0" dirty="0"/>
                        <a:t>First leg</a:t>
                      </a:r>
                    </a:p>
                    <a:p>
                      <a:r>
                        <a:rPr lang="en-GB" sz="1600" noProof="0" dirty="0"/>
                        <a:t>Main mode is not walking</a:t>
                      </a:r>
                    </a:p>
                    <a:p>
                      <a:r>
                        <a:rPr lang="en-GB" sz="1600" b="1" noProof="0" dirty="0"/>
                        <a:t>Mode of leg is waking</a:t>
                      </a:r>
                    </a:p>
                  </a:txBody>
                  <a:tcPr/>
                </a:tc>
                <a:tc>
                  <a:txBody>
                    <a:bodyPr/>
                    <a:lstStyle/>
                    <a:p>
                      <a:r>
                        <a:rPr lang="en-GB" sz="1600" noProof="0" dirty="0"/>
                        <a:t>Home</a:t>
                      </a:r>
                    </a:p>
                  </a:txBody>
                  <a:tcPr/>
                </a:tc>
                <a:tc>
                  <a:txBody>
                    <a:bodyPr/>
                    <a:lstStyle/>
                    <a:p>
                      <a:r>
                        <a:rPr lang="en-GB" sz="1600" noProof="0" dirty="0"/>
                        <a:t>Main Mode of Trip</a:t>
                      </a:r>
                    </a:p>
                  </a:txBody>
                  <a:tcPr/>
                </a:tc>
                <a:extLst>
                  <a:ext uri="{0D108BD9-81ED-4DB2-BD59-A6C34878D82A}">
                    <a16:rowId xmlns:a16="http://schemas.microsoft.com/office/drawing/2014/main" val="4027494259"/>
                  </a:ext>
                </a:extLst>
              </a:tr>
              <a:tr h="535513">
                <a:tc>
                  <a:txBody>
                    <a:bodyPr/>
                    <a:lstStyle/>
                    <a:p>
                      <a:r>
                        <a:rPr lang="en-GB" sz="1600" noProof="0" dirty="0"/>
                        <a:t>Non-Home Walking Trips</a:t>
                      </a:r>
                    </a:p>
                  </a:txBody>
                  <a:tcPr/>
                </a:tc>
                <a:tc>
                  <a:txBody>
                    <a:bodyPr/>
                    <a:lstStyle/>
                    <a:p>
                      <a:r>
                        <a:rPr lang="en-GB" sz="1600" noProof="0" dirty="0"/>
                        <a:t>Not the first trip</a:t>
                      </a:r>
                    </a:p>
                    <a:p>
                      <a:r>
                        <a:rPr lang="en-GB" sz="1600" b="1" noProof="0" dirty="0"/>
                        <a:t>Main mode is walking</a:t>
                      </a:r>
                    </a:p>
                  </a:txBody>
                  <a:tcPr/>
                </a:tc>
                <a:tc>
                  <a:txBody>
                    <a:bodyPr/>
                    <a:lstStyle/>
                    <a:p>
                      <a:r>
                        <a:rPr lang="en-GB" sz="1600" noProof="0" dirty="0"/>
                        <a:t>Purpose of Previous Trip</a:t>
                      </a:r>
                    </a:p>
                  </a:txBody>
                  <a:tcPr/>
                </a:tc>
                <a:tc>
                  <a:txBody>
                    <a:bodyPr/>
                    <a:lstStyle/>
                    <a:p>
                      <a:r>
                        <a:rPr lang="en-GB" sz="1600" noProof="0" dirty="0"/>
                        <a:t>Trip Purpose</a:t>
                      </a:r>
                    </a:p>
                  </a:txBody>
                  <a:tcPr/>
                </a:tc>
                <a:extLst>
                  <a:ext uri="{0D108BD9-81ED-4DB2-BD59-A6C34878D82A}">
                    <a16:rowId xmlns:a16="http://schemas.microsoft.com/office/drawing/2014/main" val="2783463081"/>
                  </a:ext>
                </a:extLst>
              </a:tr>
              <a:tr h="986471">
                <a:tc>
                  <a:txBody>
                    <a:bodyPr/>
                    <a:lstStyle/>
                    <a:p>
                      <a:r>
                        <a:rPr lang="en-GB" sz="1600" noProof="0" dirty="0"/>
                        <a:t>Non-Home -&gt; Transfer</a:t>
                      </a:r>
                    </a:p>
                  </a:txBody>
                  <a:tcPr/>
                </a:tc>
                <a:tc>
                  <a:txBody>
                    <a:bodyPr/>
                    <a:lstStyle/>
                    <a:p>
                      <a:r>
                        <a:rPr lang="en-GB" sz="1600" noProof="0" dirty="0"/>
                        <a:t>Not first trip, </a:t>
                      </a:r>
                      <a:r>
                        <a:rPr lang="en-GB" sz="1600" b="1" noProof="0" dirty="0"/>
                        <a:t>First leg</a:t>
                      </a:r>
                    </a:p>
                    <a:p>
                      <a:r>
                        <a:rPr lang="en-GB" sz="1600" noProof="0" dirty="0"/>
                        <a:t>Main mode is not walking</a:t>
                      </a:r>
                    </a:p>
                    <a:p>
                      <a:r>
                        <a:rPr lang="en-GB" sz="1600" b="1" noProof="0" dirty="0"/>
                        <a:t>Mode of leg is walking</a:t>
                      </a:r>
                    </a:p>
                  </a:txBody>
                  <a:tcPr/>
                </a:tc>
                <a:tc>
                  <a:txBody>
                    <a:bodyPr/>
                    <a:lstStyle/>
                    <a:p>
                      <a:r>
                        <a:rPr lang="en-GB" sz="1600" noProof="0" dirty="0"/>
                        <a:t>Purpose of Previous Trip</a:t>
                      </a:r>
                    </a:p>
                  </a:txBody>
                  <a:tcPr/>
                </a:tc>
                <a:tc>
                  <a:txBody>
                    <a:bodyPr/>
                    <a:lstStyle/>
                    <a:p>
                      <a:r>
                        <a:rPr lang="en-GB" sz="1600" noProof="0" dirty="0"/>
                        <a:t>Main Mode of Trip</a:t>
                      </a:r>
                    </a:p>
                  </a:txBody>
                  <a:tcPr/>
                </a:tc>
                <a:extLst>
                  <a:ext uri="{0D108BD9-81ED-4DB2-BD59-A6C34878D82A}">
                    <a16:rowId xmlns:a16="http://schemas.microsoft.com/office/drawing/2014/main" val="170281330"/>
                  </a:ext>
                </a:extLst>
              </a:tr>
              <a:tr h="760992">
                <a:tc>
                  <a:txBody>
                    <a:bodyPr/>
                    <a:lstStyle/>
                    <a:p>
                      <a:r>
                        <a:rPr lang="en-GB" sz="1600" noProof="0" dirty="0"/>
                        <a:t>Transfer Point -&gt; Final Purpose</a:t>
                      </a:r>
                    </a:p>
                  </a:txBody>
                  <a:tcPr/>
                </a:tc>
                <a:tc>
                  <a:txBody>
                    <a:bodyPr/>
                    <a:lstStyle/>
                    <a:p>
                      <a:r>
                        <a:rPr lang="en-GB" sz="1600" noProof="0" dirty="0"/>
                        <a:t>Last leg</a:t>
                      </a:r>
                    </a:p>
                    <a:p>
                      <a:r>
                        <a:rPr lang="en-GB" sz="1600" b="1" noProof="0" dirty="0"/>
                        <a:t>Main mode is not walking</a:t>
                      </a:r>
                    </a:p>
                    <a:p>
                      <a:r>
                        <a:rPr lang="en-GB" sz="1600" noProof="0" dirty="0"/>
                        <a:t>Mode of leg is waking</a:t>
                      </a:r>
                    </a:p>
                  </a:txBody>
                  <a:tcPr/>
                </a:tc>
                <a:tc>
                  <a:txBody>
                    <a:bodyPr/>
                    <a:lstStyle/>
                    <a:p>
                      <a:r>
                        <a:rPr lang="en-GB" sz="1600" noProof="0" dirty="0"/>
                        <a:t>Main Mode of Trip</a:t>
                      </a:r>
                    </a:p>
                  </a:txBody>
                  <a:tcPr/>
                </a:tc>
                <a:tc>
                  <a:txBody>
                    <a:bodyPr/>
                    <a:lstStyle/>
                    <a:p>
                      <a:r>
                        <a:rPr lang="en-GB" sz="1600" noProof="0" dirty="0"/>
                        <a:t>Trip Purpose</a:t>
                      </a:r>
                    </a:p>
                  </a:txBody>
                  <a:tcPr/>
                </a:tc>
                <a:extLst>
                  <a:ext uri="{0D108BD9-81ED-4DB2-BD59-A6C34878D82A}">
                    <a16:rowId xmlns:a16="http://schemas.microsoft.com/office/drawing/2014/main" val="3855175104"/>
                  </a:ext>
                </a:extLst>
              </a:tr>
            </a:tbl>
          </a:graphicData>
        </a:graphic>
      </p:graphicFrame>
    </p:spTree>
    <p:extLst>
      <p:ext uri="{BB962C8B-B14F-4D97-AF65-F5344CB8AC3E}">
        <p14:creationId xmlns:p14="http://schemas.microsoft.com/office/powerpoint/2010/main" val="93182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A66EA-7D1E-E186-72F9-46F7F04C8F32}"/>
              </a:ext>
            </a:extLst>
          </p:cNvPr>
          <p:cNvSpPr>
            <a:spLocks noGrp="1"/>
          </p:cNvSpPr>
          <p:nvPr>
            <p:ph type="title"/>
          </p:nvPr>
        </p:nvSpPr>
        <p:spPr/>
        <p:txBody>
          <a:bodyPr/>
          <a:lstStyle/>
          <a:p>
            <a:r>
              <a:rPr lang="en-GB" noProof="0" dirty="0"/>
              <a:t>Determining trip rates</a:t>
            </a:r>
          </a:p>
        </p:txBody>
      </p:sp>
      <p:pic>
        <p:nvPicPr>
          <p:cNvPr id="4" name="Picture 3" descr="Afbeelding met tekst, nummer, schermopname, Lettertype&#10;&#10;Door AI gegenereerde inhoud is mogelijk onjuist.">
            <a:extLst>
              <a:ext uri="{FF2B5EF4-FFF2-40B4-BE49-F238E27FC236}">
                <a16:creationId xmlns:a16="http://schemas.microsoft.com/office/drawing/2014/main" id="{9B1EECAA-BD46-271B-77AB-492C3205D9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371" y="1690688"/>
            <a:ext cx="7471350" cy="4802187"/>
          </a:xfrm>
          <a:prstGeom prst="rect">
            <a:avLst/>
          </a:prstGeom>
          <a:noFill/>
          <a:ln>
            <a:noFill/>
          </a:ln>
        </p:spPr>
      </p:pic>
      <p:pic>
        <p:nvPicPr>
          <p:cNvPr id="5" name="Picture 715">
            <a:extLst>
              <a:ext uri="{FF2B5EF4-FFF2-40B4-BE49-F238E27FC236}">
                <a16:creationId xmlns:a16="http://schemas.microsoft.com/office/drawing/2014/main" id="{E8440634-65E0-9D46-EBC4-13DF7C98CA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7299" y="3353715"/>
            <a:ext cx="4508330" cy="2699179"/>
          </a:xfrm>
          <a:prstGeom prst="rect">
            <a:avLst/>
          </a:prstGeom>
          <a:noFill/>
          <a:ln>
            <a:noFill/>
          </a:ln>
        </p:spPr>
      </p:pic>
      <p:pic>
        <p:nvPicPr>
          <p:cNvPr id="3" name="Picture 692">
            <a:extLst>
              <a:ext uri="{FF2B5EF4-FFF2-40B4-BE49-F238E27FC236}">
                <a16:creationId xmlns:a16="http://schemas.microsoft.com/office/drawing/2014/main" id="{399ACD6F-4453-3294-F019-11B546C6F4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7299" y="559625"/>
            <a:ext cx="4508330" cy="2702108"/>
          </a:xfrm>
          <a:prstGeom prst="rect">
            <a:avLst/>
          </a:prstGeom>
          <a:noFill/>
          <a:ln>
            <a:noFill/>
          </a:ln>
        </p:spPr>
      </p:pic>
      <p:pic>
        <p:nvPicPr>
          <p:cNvPr id="6" name="Picture 713">
            <a:extLst>
              <a:ext uri="{FF2B5EF4-FFF2-40B4-BE49-F238E27FC236}">
                <a16:creationId xmlns:a16="http://schemas.microsoft.com/office/drawing/2014/main" id="{850B1045-4B80-DAC7-753A-FD4A6ED036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37123" y="1480558"/>
            <a:ext cx="5943600" cy="3562350"/>
          </a:xfrm>
          <a:prstGeom prst="rect">
            <a:avLst/>
          </a:prstGeom>
          <a:noFill/>
          <a:ln>
            <a:noFill/>
          </a:ln>
        </p:spPr>
      </p:pic>
    </p:spTree>
    <p:extLst>
      <p:ext uri="{BB962C8B-B14F-4D97-AF65-F5344CB8AC3E}">
        <p14:creationId xmlns:p14="http://schemas.microsoft.com/office/powerpoint/2010/main" val="262351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A7A999-D4D1-94EA-3936-58FD4DB63A01}"/>
              </a:ext>
            </a:extLst>
          </p:cNvPr>
          <p:cNvSpPr>
            <a:spLocks noGrp="1"/>
          </p:cNvSpPr>
          <p:nvPr/>
        </p:nvSpPr>
        <p:spPr>
          <a:xfrm>
            <a:off x="76695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noProof="0" dirty="0"/>
              <a:t>Generating Trips </a:t>
            </a:r>
          </a:p>
        </p:txBody>
      </p:sp>
      <p:sp>
        <p:nvSpPr>
          <p:cNvPr id="5" name="Slide Number Placeholder 2">
            <a:extLst>
              <a:ext uri="{FF2B5EF4-FFF2-40B4-BE49-F238E27FC236}">
                <a16:creationId xmlns:a16="http://schemas.microsoft.com/office/drawing/2014/main" id="{D3A71673-B99C-8B54-D58E-DCD64C5F64CA}"/>
              </a:ext>
            </a:extLst>
          </p:cNvPr>
          <p:cNvSpPr txBox="1">
            <a:spLocks/>
          </p:cNvSpPr>
          <p:nvPr/>
        </p:nvSpPr>
        <p:spPr>
          <a:xfrm>
            <a:off x="10824975" y="6207544"/>
            <a:ext cx="291298" cy="184666"/>
          </a:xfrm>
          <a:prstGeom prst="rect">
            <a:avLst/>
          </a:prstGeom>
        </p:spPr>
        <p:txBody>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noProof="0" dirty="0"/>
          </a:p>
        </p:txBody>
      </p:sp>
      <p:sp>
        <p:nvSpPr>
          <p:cNvPr id="10" name="TextBox 9">
            <a:extLst>
              <a:ext uri="{FF2B5EF4-FFF2-40B4-BE49-F238E27FC236}">
                <a16:creationId xmlns:a16="http://schemas.microsoft.com/office/drawing/2014/main" id="{A2205945-F55F-C21B-499A-CABEA7E9B025}"/>
              </a:ext>
            </a:extLst>
          </p:cNvPr>
          <p:cNvSpPr txBox="1"/>
          <p:nvPr/>
        </p:nvSpPr>
        <p:spPr>
          <a:xfrm>
            <a:off x="458170" y="2092856"/>
            <a:ext cx="698642" cy="323409"/>
          </a:xfrm>
          <a:prstGeom prst="rect">
            <a:avLst/>
          </a:prstGeom>
          <a:noFill/>
        </p:spPr>
        <p:txBody>
          <a:bodyPr wrap="square" lIns="0" tIns="0" rIns="0" bIns="0" rtlCol="0">
            <a:no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ts val="600"/>
              </a:spcBef>
              <a:spcAft>
                <a:spcPts val="600"/>
              </a:spcAft>
            </a:pPr>
            <a:r>
              <a:rPr lang="en-GB" sz="1600" b="1" noProof="0" dirty="0"/>
              <a:t>W</a:t>
            </a:r>
            <a:r>
              <a:rPr lang="en-GB" sz="1600" noProof="0" dirty="0"/>
              <a:t>:</a:t>
            </a:r>
          </a:p>
        </p:txBody>
      </p:sp>
      <p:sp>
        <p:nvSpPr>
          <p:cNvPr id="11" name="TextBox 10">
            <a:extLst>
              <a:ext uri="{FF2B5EF4-FFF2-40B4-BE49-F238E27FC236}">
                <a16:creationId xmlns:a16="http://schemas.microsoft.com/office/drawing/2014/main" id="{03C429E8-BC97-8B7D-F1B9-A08327F75590}"/>
              </a:ext>
            </a:extLst>
          </p:cNvPr>
          <p:cNvSpPr txBox="1"/>
          <p:nvPr/>
        </p:nvSpPr>
        <p:spPr>
          <a:xfrm>
            <a:off x="458170" y="4631136"/>
            <a:ext cx="698642" cy="323409"/>
          </a:xfrm>
          <a:prstGeom prst="rect">
            <a:avLst/>
          </a:prstGeom>
          <a:noFill/>
        </p:spPr>
        <p:txBody>
          <a:bodyPr wrap="square" lIns="0" tIns="0" rIns="0" bIns="0" rtlCol="0">
            <a:no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ts val="600"/>
              </a:spcBef>
              <a:spcAft>
                <a:spcPts val="600"/>
              </a:spcAft>
            </a:pPr>
            <a:r>
              <a:rPr lang="en-GB" sz="1600" b="1" noProof="0" dirty="0"/>
              <a:t>G</a:t>
            </a:r>
            <a:r>
              <a:rPr lang="en-GB" sz="1600" noProof="0" dirty="0"/>
              <a:t>:</a:t>
            </a:r>
          </a:p>
        </p:txBody>
      </p:sp>
      <p:sp>
        <p:nvSpPr>
          <p:cNvPr id="12" name="TextBox 11">
            <a:extLst>
              <a:ext uri="{FF2B5EF4-FFF2-40B4-BE49-F238E27FC236}">
                <a16:creationId xmlns:a16="http://schemas.microsoft.com/office/drawing/2014/main" id="{ACB3DE72-EF86-7A62-8F01-1F72F7BFEED9}"/>
              </a:ext>
            </a:extLst>
          </p:cNvPr>
          <p:cNvSpPr txBox="1"/>
          <p:nvPr/>
        </p:nvSpPr>
        <p:spPr>
          <a:xfrm>
            <a:off x="8276330" y="2160355"/>
            <a:ext cx="698642" cy="323409"/>
          </a:xfrm>
          <a:prstGeom prst="rect">
            <a:avLst/>
          </a:prstGeom>
          <a:noFill/>
        </p:spPr>
        <p:txBody>
          <a:bodyPr wrap="square" lIns="0" tIns="0" rIns="0" bIns="0" rtlCol="0">
            <a:no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ts val="600"/>
              </a:spcBef>
              <a:spcAft>
                <a:spcPts val="600"/>
              </a:spcAft>
            </a:pPr>
            <a:r>
              <a:rPr lang="en-GB" sz="1600" b="1" noProof="0" dirty="0"/>
              <a:t>R</a:t>
            </a:r>
            <a:r>
              <a:rPr lang="en-GB" sz="1600" noProof="0" dirty="0"/>
              <a:t>:</a:t>
            </a:r>
          </a:p>
        </p:txBody>
      </p:sp>
      <mc:AlternateContent xmlns:mc="http://schemas.openxmlformats.org/markup-compatibility/2006" xmlns:a14="http://schemas.microsoft.com/office/drawing/2010/main">
        <mc:Choice Requires="a14">
          <p:sp>
            <p:nvSpPr>
              <p:cNvPr id="13" name="Rectangle: Rounded Corners 4">
                <a:extLst>
                  <a:ext uri="{FF2B5EF4-FFF2-40B4-BE49-F238E27FC236}">
                    <a16:creationId xmlns:a16="http://schemas.microsoft.com/office/drawing/2014/main" id="{9D7A55C9-4CBA-37B5-56CF-D27DBC5D4680}"/>
                  </a:ext>
                </a:extLst>
              </p:cNvPr>
              <p:cNvSpPr/>
              <p:nvPr/>
            </p:nvSpPr>
            <p:spPr>
              <a:xfrm>
                <a:off x="807491" y="1408711"/>
                <a:ext cx="4062962" cy="65356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defPPr>
                  <a:defRPr lang="nl-NL"/>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𝐺</m:t>
                          </m:r>
                        </m:e>
                        <m:sub>
                          <m:r>
                            <a:rPr lang="en-GB" sz="2400" b="0" i="1" noProof="0" smtClean="0">
                              <a:latin typeface="Cambria Math" panose="02040503050406030204" pitchFamily="18" charset="0"/>
                            </a:rPr>
                            <m:t>𝑛</m:t>
                          </m:r>
                          <m:r>
                            <a:rPr lang="en-GB" sz="2400" b="0" i="1" noProof="0" smtClean="0">
                              <a:latin typeface="Cambria Math" panose="02040503050406030204" pitchFamily="18" charset="0"/>
                            </a:rPr>
                            <m:t>,</m:t>
                          </m:r>
                          <m:r>
                            <a:rPr lang="en-GB" sz="2400" b="0" i="1" noProof="0" smtClean="0">
                              <a:latin typeface="Cambria Math" panose="02040503050406030204" pitchFamily="18" charset="0"/>
                            </a:rPr>
                            <m:t>𝑡</m:t>
                          </m:r>
                          <m:r>
                            <a:rPr lang="en-GB" sz="2400" b="0" i="1" noProof="0" smtClean="0">
                              <a:latin typeface="Cambria Math" panose="02040503050406030204" pitchFamily="18" charset="0"/>
                            </a:rPr>
                            <m:t>,</m:t>
                          </m:r>
                          <m:r>
                            <a:rPr lang="en-GB" sz="2400" b="0" i="1" noProof="0" smtClean="0">
                              <a:latin typeface="Cambria Math" panose="02040503050406030204" pitchFamily="18" charset="0"/>
                            </a:rPr>
                            <m:t>𝑜</m:t>
                          </m:r>
                          <m:r>
                            <a:rPr lang="en-GB" sz="2400" b="0" i="1" noProof="0" smtClean="0">
                              <a:latin typeface="Cambria Math" panose="02040503050406030204" pitchFamily="18" charset="0"/>
                              <a:ea typeface="Cambria Math" panose="02040503050406030204" pitchFamily="18" charset="0"/>
                            </a:rPr>
                            <m:t>→</m:t>
                          </m:r>
                          <m:r>
                            <a:rPr lang="en-GB" sz="2400" b="0" i="1" noProof="0" smtClean="0">
                              <a:latin typeface="Cambria Math" panose="02040503050406030204" pitchFamily="18" charset="0"/>
                              <a:ea typeface="Cambria Math" panose="02040503050406030204" pitchFamily="18" charset="0"/>
                            </a:rPr>
                            <m:t>𝑑</m:t>
                          </m:r>
                        </m:sub>
                      </m:sSub>
                      <m:r>
                        <a:rPr lang="en-GB" sz="2400" b="0" i="1" noProof="0" smtClean="0">
                          <a:latin typeface="Cambria Math" panose="02040503050406030204" pitchFamily="18" charset="0"/>
                        </a:rPr>
                        <m:t>=</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𝑊</m:t>
                          </m:r>
                        </m:e>
                        <m:sub>
                          <m:r>
                            <a:rPr lang="en-GB" sz="2400" b="0" i="1" noProof="0" smtClean="0">
                              <a:latin typeface="Cambria Math" panose="02040503050406030204" pitchFamily="18" charset="0"/>
                            </a:rPr>
                            <m:t>𝑛</m:t>
                          </m:r>
                          <m:r>
                            <a:rPr lang="en-GB" sz="2400" b="0" i="1" noProof="0" smtClean="0">
                              <a:latin typeface="Cambria Math" panose="02040503050406030204" pitchFamily="18" charset="0"/>
                            </a:rPr>
                            <m:t>,</m:t>
                          </m:r>
                          <m:r>
                            <a:rPr lang="en-GB" sz="2400" b="0" i="1" noProof="0" smtClean="0">
                              <a:latin typeface="Cambria Math" panose="02040503050406030204" pitchFamily="18" charset="0"/>
                            </a:rPr>
                            <m:t>𝑑</m:t>
                          </m:r>
                        </m:sub>
                      </m:sSub>
                      <m:r>
                        <a:rPr lang="en-GB" sz="2400" b="0" i="1" noProof="0" smtClean="0">
                          <a:latin typeface="Cambria Math" panose="02040503050406030204" pitchFamily="18" charset="0"/>
                          <a:ea typeface="Cambria Math" panose="02040503050406030204" pitchFamily="18" charset="0"/>
                        </a:rPr>
                        <m:t>∙</m:t>
                      </m:r>
                      <m:sSub>
                        <m:sSubPr>
                          <m:ctrlPr>
                            <a:rPr lang="en-GB" sz="2400" b="0" i="1" noProof="0" smtClean="0">
                              <a:latin typeface="Cambria Math" panose="02040503050406030204" pitchFamily="18" charset="0"/>
                              <a:ea typeface="Cambria Math" panose="02040503050406030204" pitchFamily="18" charset="0"/>
                            </a:rPr>
                          </m:ctrlPr>
                        </m:sSubPr>
                        <m:e>
                          <m:r>
                            <a:rPr lang="en-GB" sz="2400" b="0" i="1" noProof="0" smtClean="0">
                              <a:latin typeface="Cambria Math" panose="02040503050406030204" pitchFamily="18" charset="0"/>
                              <a:ea typeface="Cambria Math" panose="02040503050406030204" pitchFamily="18" charset="0"/>
                            </a:rPr>
                            <m:t>𝑅</m:t>
                          </m:r>
                        </m:e>
                        <m:sub>
                          <m:r>
                            <a:rPr lang="en-GB" sz="2400" b="0" i="1" noProof="0" smtClean="0">
                              <a:latin typeface="Cambria Math" panose="02040503050406030204" pitchFamily="18" charset="0"/>
                              <a:ea typeface="Cambria Math" panose="02040503050406030204" pitchFamily="18" charset="0"/>
                            </a:rPr>
                            <m:t>𝑡</m:t>
                          </m:r>
                          <m:r>
                            <a:rPr lang="en-GB" sz="2400" b="0" i="1" noProof="0" smtClean="0">
                              <a:latin typeface="Cambria Math" panose="02040503050406030204" pitchFamily="18" charset="0"/>
                              <a:ea typeface="Cambria Math" panose="02040503050406030204" pitchFamily="18" charset="0"/>
                            </a:rPr>
                            <m:t>,</m:t>
                          </m:r>
                          <m:r>
                            <a:rPr lang="en-GB" sz="2400" b="0" i="1" noProof="0" smtClean="0">
                              <a:latin typeface="Cambria Math" panose="02040503050406030204" pitchFamily="18" charset="0"/>
                              <a:ea typeface="Cambria Math" panose="02040503050406030204" pitchFamily="18" charset="0"/>
                            </a:rPr>
                            <m:t>𝑜</m:t>
                          </m:r>
                          <m:r>
                            <a:rPr lang="en-GB" sz="2400" b="0" i="1" noProof="0" smtClean="0">
                              <a:latin typeface="Cambria Math" panose="02040503050406030204" pitchFamily="18" charset="0"/>
                              <a:ea typeface="Cambria Math" panose="02040503050406030204" pitchFamily="18" charset="0"/>
                            </a:rPr>
                            <m:t>→</m:t>
                          </m:r>
                          <m:r>
                            <a:rPr lang="en-GB" sz="2400" b="0" i="1" noProof="0" smtClean="0">
                              <a:latin typeface="Cambria Math" panose="02040503050406030204" pitchFamily="18" charset="0"/>
                              <a:ea typeface="Cambria Math" panose="02040503050406030204" pitchFamily="18" charset="0"/>
                            </a:rPr>
                            <m:t>𝑑</m:t>
                          </m:r>
                        </m:sub>
                      </m:sSub>
                    </m:oMath>
                  </m:oMathPara>
                </a14:m>
                <a:endParaRPr lang="en-GB" sz="2400" noProof="0" dirty="0"/>
              </a:p>
            </p:txBody>
          </p:sp>
        </mc:Choice>
        <mc:Fallback xmlns="">
          <p:sp>
            <p:nvSpPr>
              <p:cNvPr id="13" name="Rectangle: Rounded Corners 4">
                <a:extLst>
                  <a:ext uri="{FF2B5EF4-FFF2-40B4-BE49-F238E27FC236}">
                    <a16:creationId xmlns:a16="http://schemas.microsoft.com/office/drawing/2014/main" id="{9D7A55C9-4CBA-37B5-56CF-D27DBC5D4680}"/>
                  </a:ext>
                </a:extLst>
              </p:cNvPr>
              <p:cNvSpPr>
                <a:spLocks noRot="1" noChangeAspect="1" noMove="1" noResize="1" noEditPoints="1" noAdjustHandles="1" noChangeArrowheads="1" noChangeShapeType="1" noTextEdit="1"/>
              </p:cNvSpPr>
              <p:nvPr/>
            </p:nvSpPr>
            <p:spPr>
              <a:xfrm>
                <a:off x="807491" y="1408711"/>
                <a:ext cx="4062962" cy="653564"/>
              </a:xfrm>
              <a:prstGeom prst="roundRect">
                <a:avLst>
                  <a:gd name="adj" fmla="val 10000"/>
                </a:avLst>
              </a:prstGeom>
              <a:blipFill>
                <a:blip r:embed="rId3"/>
                <a:stretch>
                  <a:fillRect/>
                </a:stretch>
              </a:blipFill>
            </p:spPr>
            <p:txBody>
              <a:bodyPr/>
              <a:lstStyle/>
              <a:p>
                <a:r>
                  <a:rPr lang="en-GB">
                    <a:noFill/>
                  </a:rPr>
                  <a:t> </a:t>
                </a:r>
              </a:p>
            </p:txBody>
          </p:sp>
        </mc:Fallback>
      </mc:AlternateContent>
      <p:graphicFrame>
        <p:nvGraphicFramePr>
          <p:cNvPr id="14" name="Table 7">
            <a:extLst>
              <a:ext uri="{FF2B5EF4-FFF2-40B4-BE49-F238E27FC236}">
                <a16:creationId xmlns:a16="http://schemas.microsoft.com/office/drawing/2014/main" id="{8533A3F3-B007-458F-8F80-8DC1A36B6ECA}"/>
              </a:ext>
            </a:extLst>
          </p:cNvPr>
          <p:cNvGraphicFramePr>
            <a:graphicFrameLocks noGrp="1"/>
          </p:cNvGraphicFramePr>
          <p:nvPr>
            <p:extLst>
              <p:ext uri="{D42A27DB-BD31-4B8C-83A1-F6EECF244321}">
                <p14:modId xmlns:p14="http://schemas.microsoft.com/office/powerpoint/2010/main" val="2505212982"/>
              </p:ext>
            </p:extLst>
          </p:nvPr>
        </p:nvGraphicFramePr>
        <p:xfrm>
          <a:off x="436419" y="2382120"/>
          <a:ext cx="7375648" cy="1989066"/>
        </p:xfrm>
        <a:graphic>
          <a:graphicData uri="http://schemas.openxmlformats.org/drawingml/2006/table">
            <a:tbl>
              <a:tblPr firstRow="1" bandRow="1">
                <a:tableStyleId>{1E171933-4619-4E11-9A3F-F7608DF75F80}</a:tableStyleId>
              </a:tblPr>
              <a:tblGrid>
                <a:gridCol w="1053664">
                  <a:extLst>
                    <a:ext uri="{9D8B030D-6E8A-4147-A177-3AD203B41FA5}">
                      <a16:colId xmlns:a16="http://schemas.microsoft.com/office/drawing/2014/main" val="3969189880"/>
                    </a:ext>
                  </a:extLst>
                </a:gridCol>
                <a:gridCol w="1053664">
                  <a:extLst>
                    <a:ext uri="{9D8B030D-6E8A-4147-A177-3AD203B41FA5}">
                      <a16:colId xmlns:a16="http://schemas.microsoft.com/office/drawing/2014/main" val="1964245555"/>
                    </a:ext>
                  </a:extLst>
                </a:gridCol>
                <a:gridCol w="1053664">
                  <a:extLst>
                    <a:ext uri="{9D8B030D-6E8A-4147-A177-3AD203B41FA5}">
                      <a16:colId xmlns:a16="http://schemas.microsoft.com/office/drawing/2014/main" val="1237498625"/>
                    </a:ext>
                  </a:extLst>
                </a:gridCol>
                <a:gridCol w="1053664">
                  <a:extLst>
                    <a:ext uri="{9D8B030D-6E8A-4147-A177-3AD203B41FA5}">
                      <a16:colId xmlns:a16="http://schemas.microsoft.com/office/drawing/2014/main" val="902586117"/>
                    </a:ext>
                  </a:extLst>
                </a:gridCol>
                <a:gridCol w="1053664">
                  <a:extLst>
                    <a:ext uri="{9D8B030D-6E8A-4147-A177-3AD203B41FA5}">
                      <a16:colId xmlns:a16="http://schemas.microsoft.com/office/drawing/2014/main" val="2323841370"/>
                    </a:ext>
                  </a:extLst>
                </a:gridCol>
                <a:gridCol w="1053664">
                  <a:extLst>
                    <a:ext uri="{9D8B030D-6E8A-4147-A177-3AD203B41FA5}">
                      <a16:colId xmlns:a16="http://schemas.microsoft.com/office/drawing/2014/main" val="2116386889"/>
                    </a:ext>
                  </a:extLst>
                </a:gridCol>
                <a:gridCol w="1053664">
                  <a:extLst>
                    <a:ext uri="{9D8B030D-6E8A-4147-A177-3AD203B41FA5}">
                      <a16:colId xmlns:a16="http://schemas.microsoft.com/office/drawing/2014/main" val="627112480"/>
                    </a:ext>
                  </a:extLst>
                </a:gridCol>
              </a:tblGrid>
              <a:tr h="560439">
                <a:tc>
                  <a:txBody>
                    <a:bodyPr/>
                    <a:lstStyle/>
                    <a:p>
                      <a:r>
                        <a:rPr lang="en-GB" sz="1400" noProof="0" dirty="0" err="1"/>
                        <a:t>NodeID</a:t>
                      </a:r>
                      <a:endParaRPr lang="en-GB" sz="1400" noProof="0" dirty="0"/>
                    </a:p>
                  </a:txBody>
                  <a:tcPr/>
                </a:tc>
                <a:tc>
                  <a:txBody>
                    <a:bodyPr/>
                    <a:lstStyle/>
                    <a:p>
                      <a:r>
                        <a:rPr lang="en-GB" sz="1400" noProof="0" dirty="0"/>
                        <a:t>Origin</a:t>
                      </a:r>
                    </a:p>
                  </a:txBody>
                  <a:tcPr/>
                </a:tc>
                <a:tc>
                  <a:txBody>
                    <a:bodyPr/>
                    <a:lstStyle/>
                    <a:p>
                      <a:r>
                        <a:rPr lang="en-GB" sz="1400" noProof="0" dirty="0"/>
                        <a:t>Home</a:t>
                      </a:r>
                    </a:p>
                  </a:txBody>
                  <a:tcPr/>
                </a:tc>
                <a:tc>
                  <a:txBody>
                    <a:bodyPr/>
                    <a:lstStyle/>
                    <a:p>
                      <a:r>
                        <a:rPr lang="en-GB" sz="1400" noProof="0" dirty="0"/>
                        <a:t>Work</a:t>
                      </a:r>
                    </a:p>
                  </a:txBody>
                  <a:tcPr/>
                </a:tc>
                <a:tc>
                  <a:txBody>
                    <a:bodyPr/>
                    <a:lstStyle/>
                    <a:p>
                      <a:r>
                        <a:rPr lang="en-GB" sz="1400" noProof="0" dirty="0"/>
                        <a:t>Leisure</a:t>
                      </a:r>
                    </a:p>
                  </a:txBody>
                  <a:tcPr/>
                </a:tc>
                <a:tc>
                  <a:txBody>
                    <a:bodyPr/>
                    <a:lstStyle/>
                    <a:p>
                      <a:r>
                        <a:rPr lang="en-GB" sz="1400" noProof="0" dirty="0"/>
                        <a:t>…</a:t>
                      </a:r>
                    </a:p>
                  </a:txBody>
                  <a:tcPr/>
                </a:tc>
                <a:tc>
                  <a:txBody>
                    <a:bodyPr/>
                    <a:lstStyle/>
                    <a:p>
                      <a:r>
                        <a:rPr lang="en-GB" sz="1400" noProof="0" dirty="0"/>
                        <a:t>Train Station</a:t>
                      </a:r>
                    </a:p>
                  </a:txBody>
                  <a:tcPr/>
                </a:tc>
                <a:extLst>
                  <a:ext uri="{0D108BD9-81ED-4DB2-BD59-A6C34878D82A}">
                    <a16:rowId xmlns:a16="http://schemas.microsoft.com/office/drawing/2014/main" val="3378115195"/>
                  </a:ext>
                </a:extLst>
              </a:tr>
              <a:tr h="392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100001</a:t>
                      </a:r>
                    </a:p>
                  </a:txBody>
                  <a:tcPr/>
                </a:tc>
                <a:tc>
                  <a:txBody>
                    <a:bodyPr/>
                    <a:lstStyle/>
                    <a:p>
                      <a:r>
                        <a:rPr lang="en-GB" sz="1400" noProof="0" dirty="0"/>
                        <a:t>Home</a:t>
                      </a:r>
                    </a:p>
                  </a:txBody>
                  <a:tcPr/>
                </a:tc>
                <a:tc>
                  <a:txBody>
                    <a:bodyPr/>
                    <a:lstStyle/>
                    <a:p>
                      <a:r>
                        <a:rPr lang="en-GB" sz="1400" noProof="0" dirty="0"/>
                        <a:t>A1</a:t>
                      </a:r>
                    </a:p>
                  </a:txBody>
                  <a:tcPr/>
                </a:tc>
                <a:tc>
                  <a:txBody>
                    <a:bodyPr/>
                    <a:lstStyle/>
                    <a:p>
                      <a:r>
                        <a:rPr lang="en-GB" sz="1400" noProof="0" dirty="0"/>
                        <a:t>B1</a:t>
                      </a:r>
                    </a:p>
                  </a:txBody>
                  <a:tcPr/>
                </a:tc>
                <a:tc>
                  <a:txBody>
                    <a:bodyPr/>
                    <a:lstStyle/>
                    <a:p>
                      <a:r>
                        <a:rPr lang="en-GB" sz="1400" noProof="0" dirty="0"/>
                        <a:t>C1</a:t>
                      </a:r>
                    </a:p>
                  </a:txBody>
                  <a:tcPr/>
                </a:tc>
                <a:tc>
                  <a:txBody>
                    <a:bodyPr/>
                    <a:lstStyle/>
                    <a:p>
                      <a:r>
                        <a:rPr lang="en-GB" sz="1400" noProof="0" dirty="0"/>
                        <a:t>…</a:t>
                      </a:r>
                    </a:p>
                  </a:txBody>
                  <a:tcPr/>
                </a:tc>
                <a:tc>
                  <a:txBody>
                    <a:bodyPr/>
                    <a:lstStyle/>
                    <a:p>
                      <a:r>
                        <a:rPr lang="en-GB" sz="1400" noProof="0" dirty="0"/>
                        <a:t>D1</a:t>
                      </a:r>
                    </a:p>
                  </a:txBody>
                  <a:tcPr/>
                </a:tc>
                <a:extLst>
                  <a:ext uri="{0D108BD9-81ED-4DB2-BD59-A6C34878D82A}">
                    <a16:rowId xmlns:a16="http://schemas.microsoft.com/office/drawing/2014/main" val="1828573813"/>
                  </a:ext>
                </a:extLst>
              </a:tr>
              <a:tr h="392307">
                <a:tc>
                  <a:txBody>
                    <a:bodyPr/>
                    <a:lstStyle/>
                    <a:p>
                      <a:r>
                        <a:rPr lang="en-GB" sz="1400" noProof="0" dirty="0"/>
                        <a:t>100002</a:t>
                      </a:r>
                    </a:p>
                  </a:txBody>
                  <a:tcPr/>
                </a:tc>
                <a:tc>
                  <a:txBody>
                    <a:bodyPr/>
                    <a:lstStyle/>
                    <a:p>
                      <a:r>
                        <a:rPr lang="en-GB" sz="1400" noProof="0" dirty="0"/>
                        <a:t>Home</a:t>
                      </a:r>
                    </a:p>
                  </a:txBody>
                  <a:tcPr/>
                </a:tc>
                <a:tc>
                  <a:txBody>
                    <a:bodyPr/>
                    <a:lstStyle/>
                    <a:p>
                      <a:r>
                        <a:rPr lang="en-GB" sz="1400" noProof="0" dirty="0"/>
                        <a:t>A2</a:t>
                      </a:r>
                    </a:p>
                  </a:txBody>
                  <a:tcPr/>
                </a:tc>
                <a:tc>
                  <a:txBody>
                    <a:bodyPr/>
                    <a:lstStyle/>
                    <a:p>
                      <a:r>
                        <a:rPr lang="en-GB" sz="1400" noProof="0" dirty="0"/>
                        <a:t>B2</a:t>
                      </a:r>
                    </a:p>
                  </a:txBody>
                  <a:tcPr/>
                </a:tc>
                <a:tc>
                  <a:txBody>
                    <a:bodyPr/>
                    <a:lstStyle/>
                    <a:p>
                      <a:r>
                        <a:rPr lang="en-GB" sz="1400" noProof="0" dirty="0"/>
                        <a:t>C2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t>
                      </a:r>
                    </a:p>
                    <a:p>
                      <a:endParaRPr lang="en-GB" sz="1400" noProof="0" dirty="0"/>
                    </a:p>
                  </a:txBody>
                  <a:tcPr/>
                </a:tc>
                <a:tc>
                  <a:txBody>
                    <a:bodyPr/>
                    <a:lstStyle/>
                    <a:p>
                      <a:r>
                        <a:rPr lang="en-GB" sz="1400" noProof="0" dirty="0"/>
                        <a:t>D2</a:t>
                      </a:r>
                    </a:p>
                  </a:txBody>
                  <a:tcPr/>
                </a:tc>
                <a:extLst>
                  <a:ext uri="{0D108BD9-81ED-4DB2-BD59-A6C34878D82A}">
                    <a16:rowId xmlns:a16="http://schemas.microsoft.com/office/drawing/2014/main" val="1777357103"/>
                  </a:ext>
                </a:extLst>
              </a:tr>
              <a:tr h="392307">
                <a:tc>
                  <a:txBody>
                    <a:bodyPr/>
                    <a:lstStyle/>
                    <a:p>
                      <a:r>
                        <a:rPr lang="en-GB" sz="1400" noProof="0" dirty="0"/>
                        <a:t>100003</a:t>
                      </a:r>
                    </a:p>
                  </a:txBody>
                  <a:tcPr/>
                </a:tc>
                <a:tc>
                  <a:txBody>
                    <a:bodyPr/>
                    <a:lstStyle/>
                    <a:p>
                      <a:r>
                        <a:rPr lang="en-GB" sz="1400" noProof="0" dirty="0"/>
                        <a:t>Work</a:t>
                      </a:r>
                    </a:p>
                  </a:txBody>
                  <a:tcPr/>
                </a:tc>
                <a:tc>
                  <a:txBody>
                    <a:bodyPr/>
                    <a:lstStyle/>
                    <a:p>
                      <a:r>
                        <a:rPr lang="en-GB" sz="1400" noProof="0" dirty="0"/>
                        <a:t>A3</a:t>
                      </a:r>
                    </a:p>
                  </a:txBody>
                  <a:tcPr/>
                </a:tc>
                <a:tc>
                  <a:txBody>
                    <a:bodyPr/>
                    <a:lstStyle/>
                    <a:p>
                      <a:r>
                        <a:rPr lang="en-GB" sz="1400" noProof="0" dirty="0"/>
                        <a:t>B3</a:t>
                      </a:r>
                    </a:p>
                  </a:txBody>
                  <a:tcPr/>
                </a:tc>
                <a:tc>
                  <a:txBody>
                    <a:bodyPr/>
                    <a:lstStyle/>
                    <a:p>
                      <a:r>
                        <a:rPr lang="en-GB" sz="1400" noProof="0" dirty="0"/>
                        <a:t>C3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t>
                      </a:r>
                    </a:p>
                    <a:p>
                      <a:endParaRPr lang="en-GB" sz="1400" noProof="0" dirty="0"/>
                    </a:p>
                  </a:txBody>
                  <a:tcPr/>
                </a:tc>
                <a:tc>
                  <a:txBody>
                    <a:bodyPr/>
                    <a:lstStyle/>
                    <a:p>
                      <a:r>
                        <a:rPr lang="en-GB" sz="1400" noProof="0" dirty="0"/>
                        <a:t>D3</a:t>
                      </a:r>
                    </a:p>
                  </a:txBody>
                  <a:tcPr/>
                </a:tc>
                <a:extLst>
                  <a:ext uri="{0D108BD9-81ED-4DB2-BD59-A6C34878D82A}">
                    <a16:rowId xmlns:a16="http://schemas.microsoft.com/office/drawing/2014/main" val="1652863640"/>
                  </a:ext>
                </a:extLst>
              </a:tr>
            </a:tbl>
          </a:graphicData>
        </a:graphic>
      </p:graphicFrame>
      <p:graphicFrame>
        <p:nvGraphicFramePr>
          <p:cNvPr id="15" name="Table 8">
            <a:extLst>
              <a:ext uri="{FF2B5EF4-FFF2-40B4-BE49-F238E27FC236}">
                <a16:creationId xmlns:a16="http://schemas.microsoft.com/office/drawing/2014/main" id="{66811B4E-2B04-4D61-93C0-7F20E895E829}"/>
              </a:ext>
            </a:extLst>
          </p:cNvPr>
          <p:cNvGraphicFramePr>
            <a:graphicFrameLocks noGrp="1"/>
          </p:cNvGraphicFramePr>
          <p:nvPr>
            <p:extLst>
              <p:ext uri="{D42A27DB-BD31-4B8C-83A1-F6EECF244321}">
                <p14:modId xmlns:p14="http://schemas.microsoft.com/office/powerpoint/2010/main" val="3748603849"/>
              </p:ext>
            </p:extLst>
          </p:nvPr>
        </p:nvGraphicFramePr>
        <p:xfrm>
          <a:off x="436420" y="4862195"/>
          <a:ext cx="7375648" cy="1630680"/>
        </p:xfrm>
        <a:graphic>
          <a:graphicData uri="http://schemas.openxmlformats.org/drawingml/2006/table">
            <a:tbl>
              <a:tblPr firstRow="1" bandRow="1">
                <a:tableStyleId>{1E171933-4619-4E11-9A3F-F7608DF75F80}</a:tableStyleId>
              </a:tblPr>
              <a:tblGrid>
                <a:gridCol w="1053664">
                  <a:extLst>
                    <a:ext uri="{9D8B030D-6E8A-4147-A177-3AD203B41FA5}">
                      <a16:colId xmlns:a16="http://schemas.microsoft.com/office/drawing/2014/main" val="3825212565"/>
                    </a:ext>
                  </a:extLst>
                </a:gridCol>
                <a:gridCol w="1053664">
                  <a:extLst>
                    <a:ext uri="{9D8B030D-6E8A-4147-A177-3AD203B41FA5}">
                      <a16:colId xmlns:a16="http://schemas.microsoft.com/office/drawing/2014/main" val="3533524926"/>
                    </a:ext>
                  </a:extLst>
                </a:gridCol>
                <a:gridCol w="1053664">
                  <a:extLst>
                    <a:ext uri="{9D8B030D-6E8A-4147-A177-3AD203B41FA5}">
                      <a16:colId xmlns:a16="http://schemas.microsoft.com/office/drawing/2014/main" val="4031809873"/>
                    </a:ext>
                  </a:extLst>
                </a:gridCol>
                <a:gridCol w="1053664">
                  <a:extLst>
                    <a:ext uri="{9D8B030D-6E8A-4147-A177-3AD203B41FA5}">
                      <a16:colId xmlns:a16="http://schemas.microsoft.com/office/drawing/2014/main" val="1436894723"/>
                    </a:ext>
                  </a:extLst>
                </a:gridCol>
                <a:gridCol w="1053664">
                  <a:extLst>
                    <a:ext uri="{9D8B030D-6E8A-4147-A177-3AD203B41FA5}">
                      <a16:colId xmlns:a16="http://schemas.microsoft.com/office/drawing/2014/main" val="3169172224"/>
                    </a:ext>
                  </a:extLst>
                </a:gridCol>
                <a:gridCol w="1053664">
                  <a:extLst>
                    <a:ext uri="{9D8B030D-6E8A-4147-A177-3AD203B41FA5}">
                      <a16:colId xmlns:a16="http://schemas.microsoft.com/office/drawing/2014/main" val="1956491417"/>
                    </a:ext>
                  </a:extLst>
                </a:gridCol>
                <a:gridCol w="1053664">
                  <a:extLst>
                    <a:ext uri="{9D8B030D-6E8A-4147-A177-3AD203B41FA5}">
                      <a16:colId xmlns:a16="http://schemas.microsoft.com/office/drawing/2014/main" val="1748930243"/>
                    </a:ext>
                  </a:extLst>
                </a:gridCol>
              </a:tblGrid>
              <a:tr h="370840">
                <a:tc>
                  <a:txBody>
                    <a:bodyPr/>
                    <a:lstStyle/>
                    <a:p>
                      <a:r>
                        <a:rPr lang="en-GB" sz="1400" noProof="0" dirty="0" err="1"/>
                        <a:t>NodeID</a:t>
                      </a:r>
                      <a:endParaRPr lang="en-GB" sz="1400" noProof="0" dirty="0"/>
                    </a:p>
                  </a:txBody>
                  <a:tcPr/>
                </a:tc>
                <a:tc>
                  <a:txBody>
                    <a:bodyPr/>
                    <a:lstStyle/>
                    <a:p>
                      <a:r>
                        <a:rPr lang="en-GB" sz="1400" noProof="0" dirty="0" err="1"/>
                        <a:t>VertUur</a:t>
                      </a:r>
                      <a:endParaRPr lang="en-GB" sz="1400" noProof="0" dirty="0"/>
                    </a:p>
                  </a:txBody>
                  <a:tcPr/>
                </a:tc>
                <a:tc>
                  <a:txBody>
                    <a:bodyPr/>
                    <a:lstStyle/>
                    <a:p>
                      <a:r>
                        <a:rPr lang="en-GB" sz="1400" noProof="0" dirty="0"/>
                        <a:t>Home</a:t>
                      </a:r>
                    </a:p>
                  </a:txBody>
                  <a:tcPr/>
                </a:tc>
                <a:tc>
                  <a:txBody>
                    <a:bodyPr/>
                    <a:lstStyle/>
                    <a:p>
                      <a:r>
                        <a:rPr lang="en-GB" sz="1400" noProof="0" dirty="0"/>
                        <a:t>Work</a:t>
                      </a:r>
                    </a:p>
                  </a:txBody>
                  <a:tcPr/>
                </a:tc>
                <a:tc>
                  <a:txBody>
                    <a:bodyPr/>
                    <a:lstStyle/>
                    <a:p>
                      <a:r>
                        <a:rPr lang="en-GB" sz="1400" noProof="0" dirty="0"/>
                        <a:t>Leisure</a:t>
                      </a:r>
                    </a:p>
                  </a:txBody>
                  <a:tcPr/>
                </a:tc>
                <a:tc>
                  <a:txBody>
                    <a:bodyPr/>
                    <a:lstStyle/>
                    <a:p>
                      <a:r>
                        <a:rPr lang="en-GB" sz="1400" noProof="0" dirty="0"/>
                        <a:t>…</a:t>
                      </a:r>
                    </a:p>
                  </a:txBody>
                  <a:tcPr/>
                </a:tc>
                <a:tc>
                  <a:txBody>
                    <a:bodyPr/>
                    <a:lstStyle/>
                    <a:p>
                      <a:r>
                        <a:rPr lang="en-GB" sz="1400" noProof="0" dirty="0"/>
                        <a:t>Train Station</a:t>
                      </a:r>
                    </a:p>
                  </a:txBody>
                  <a:tcPr/>
                </a:tc>
                <a:extLst>
                  <a:ext uri="{0D108BD9-81ED-4DB2-BD59-A6C34878D82A}">
                    <a16:rowId xmlns:a16="http://schemas.microsoft.com/office/drawing/2014/main" val="1027699883"/>
                  </a:ext>
                </a:extLst>
              </a:tr>
              <a:tr h="370840">
                <a:tc>
                  <a:txBody>
                    <a:bodyPr/>
                    <a:lstStyle/>
                    <a:p>
                      <a:r>
                        <a:rPr lang="en-GB" sz="1400" noProof="0" dirty="0"/>
                        <a:t>100001</a:t>
                      </a:r>
                    </a:p>
                  </a:txBody>
                  <a:tcPr/>
                </a:tc>
                <a:tc>
                  <a:txBody>
                    <a:bodyPr/>
                    <a:lstStyle/>
                    <a:p>
                      <a:r>
                        <a:rPr lang="en-GB" sz="1400" noProof="0" dirty="0"/>
                        <a:t>8</a:t>
                      </a:r>
                    </a:p>
                  </a:txBody>
                  <a:tcPr/>
                </a:tc>
                <a:tc>
                  <a:txBody>
                    <a:bodyPr/>
                    <a:lstStyle/>
                    <a:p>
                      <a:r>
                        <a:rPr lang="en-GB" sz="1400" noProof="0" dirty="0"/>
                        <a:t>A1 * X8</a:t>
                      </a:r>
                    </a:p>
                  </a:txBody>
                  <a:tcPr/>
                </a:tc>
                <a:tc>
                  <a:txBody>
                    <a:bodyPr/>
                    <a:lstStyle/>
                    <a:p>
                      <a:r>
                        <a:rPr lang="en-GB" sz="1400" noProof="0" dirty="0"/>
                        <a:t>B1 * Y8</a:t>
                      </a:r>
                    </a:p>
                  </a:txBody>
                  <a:tcPr/>
                </a:tc>
                <a:tc>
                  <a:txBody>
                    <a:bodyPr/>
                    <a:lstStyle/>
                    <a:p>
                      <a:r>
                        <a:rPr lang="en-GB" sz="1400" noProof="0" dirty="0"/>
                        <a:t>C1 * Z8</a:t>
                      </a:r>
                    </a:p>
                  </a:txBody>
                  <a:tcPr/>
                </a:tc>
                <a:tc>
                  <a:txBody>
                    <a:bodyPr/>
                    <a:lstStyle/>
                    <a:p>
                      <a:r>
                        <a:rPr lang="en-GB" sz="1400" noProof="0" dirty="0"/>
                        <a:t>…</a:t>
                      </a:r>
                    </a:p>
                  </a:txBody>
                  <a:tcPr/>
                </a:tc>
                <a:tc>
                  <a:txBody>
                    <a:bodyPr/>
                    <a:lstStyle/>
                    <a:p>
                      <a:r>
                        <a:rPr lang="en-GB" sz="1400" noProof="0" dirty="0"/>
                        <a:t>D1 * W8</a:t>
                      </a:r>
                    </a:p>
                  </a:txBody>
                  <a:tcPr/>
                </a:tc>
                <a:extLst>
                  <a:ext uri="{0D108BD9-81ED-4DB2-BD59-A6C34878D82A}">
                    <a16:rowId xmlns:a16="http://schemas.microsoft.com/office/drawing/2014/main" val="3165357376"/>
                  </a:ext>
                </a:extLst>
              </a:tr>
              <a:tr h="370840">
                <a:tc>
                  <a:txBody>
                    <a:bodyPr/>
                    <a:lstStyle/>
                    <a:p>
                      <a:r>
                        <a:rPr lang="en-GB" sz="1400" noProof="0" dirty="0"/>
                        <a:t>100002</a:t>
                      </a:r>
                    </a:p>
                  </a:txBody>
                  <a:tcPr/>
                </a:tc>
                <a:tc>
                  <a:txBody>
                    <a:bodyPr/>
                    <a:lstStyle/>
                    <a:p>
                      <a:r>
                        <a:rPr lang="en-GB" sz="1400" noProof="0" dirty="0"/>
                        <a:t>12</a:t>
                      </a:r>
                    </a:p>
                  </a:txBody>
                  <a:tcPr/>
                </a:tc>
                <a:tc>
                  <a:txBody>
                    <a:bodyPr/>
                    <a:lstStyle/>
                    <a:p>
                      <a:endParaRPr lang="en-GB" sz="1400" noProof="0" dirty="0"/>
                    </a:p>
                  </a:txBody>
                  <a:tcPr/>
                </a:tc>
                <a:tc>
                  <a:txBody>
                    <a:bodyPr/>
                    <a:lstStyle/>
                    <a:p>
                      <a:r>
                        <a:rPr lang="en-GB" sz="1400" noProof="0" dirty="0"/>
                        <a:t>B2 * Y12</a:t>
                      </a:r>
                    </a:p>
                  </a:txBody>
                  <a:tcPr/>
                </a:tc>
                <a:tc>
                  <a:txBody>
                    <a:bodyPr/>
                    <a:lstStyle/>
                    <a:p>
                      <a:endParaRPr lang="en-GB" sz="1400" noProof="0" dirty="0"/>
                    </a:p>
                  </a:txBody>
                  <a:tcPr/>
                </a:tc>
                <a:tc>
                  <a:txBody>
                    <a:bodyPr/>
                    <a:lstStyle/>
                    <a:p>
                      <a:endParaRPr lang="en-GB" sz="1400" noProof="0" dirty="0"/>
                    </a:p>
                  </a:txBody>
                  <a:tcPr/>
                </a:tc>
                <a:tc>
                  <a:txBody>
                    <a:bodyPr/>
                    <a:lstStyle/>
                    <a:p>
                      <a:endParaRPr lang="en-GB" sz="1400" noProof="0" dirty="0"/>
                    </a:p>
                  </a:txBody>
                  <a:tcPr/>
                </a:tc>
                <a:extLst>
                  <a:ext uri="{0D108BD9-81ED-4DB2-BD59-A6C34878D82A}">
                    <a16:rowId xmlns:a16="http://schemas.microsoft.com/office/drawing/2014/main" val="3568220332"/>
                  </a:ext>
                </a:extLst>
              </a:tr>
              <a:tr h="370840">
                <a:tc>
                  <a:txBody>
                    <a:bodyPr/>
                    <a:lstStyle/>
                    <a:p>
                      <a:r>
                        <a:rPr lang="en-GB" sz="1400" noProof="0" dirty="0"/>
                        <a:t>100003</a:t>
                      </a:r>
                    </a:p>
                  </a:txBody>
                  <a:tcPr/>
                </a:tc>
                <a:tc>
                  <a:txBody>
                    <a:bodyPr/>
                    <a:lstStyle/>
                    <a:p>
                      <a:r>
                        <a:rPr lang="en-GB" sz="1400" noProof="0" dirty="0"/>
                        <a:t>17</a:t>
                      </a:r>
                    </a:p>
                  </a:txBody>
                  <a:tcPr/>
                </a:tc>
                <a:tc>
                  <a:txBody>
                    <a:bodyPr/>
                    <a:lstStyle/>
                    <a:p>
                      <a:r>
                        <a:rPr lang="en-GB" sz="1400" noProof="0" dirty="0"/>
                        <a:t>A3 * X17</a:t>
                      </a:r>
                    </a:p>
                  </a:txBody>
                  <a:tcPr/>
                </a:tc>
                <a:tc>
                  <a:txBody>
                    <a:bodyPr/>
                    <a:lstStyle/>
                    <a:p>
                      <a:endParaRPr lang="en-GB" sz="1400" noProof="0" dirty="0"/>
                    </a:p>
                  </a:txBody>
                  <a:tcPr/>
                </a:tc>
                <a:tc>
                  <a:txBody>
                    <a:bodyPr/>
                    <a:lstStyle/>
                    <a:p>
                      <a:endParaRPr lang="en-GB" sz="1400" noProof="0" dirty="0"/>
                    </a:p>
                  </a:txBody>
                  <a:tcPr/>
                </a:tc>
                <a:tc>
                  <a:txBody>
                    <a:bodyPr/>
                    <a:lstStyle/>
                    <a:p>
                      <a:endParaRPr lang="en-GB" sz="1400" noProof="0" dirty="0"/>
                    </a:p>
                  </a:txBody>
                  <a:tcPr/>
                </a:tc>
                <a:tc>
                  <a:txBody>
                    <a:bodyPr/>
                    <a:lstStyle/>
                    <a:p>
                      <a:endParaRPr lang="en-GB" sz="1400" noProof="0" dirty="0"/>
                    </a:p>
                  </a:txBody>
                  <a:tcPr/>
                </a:tc>
                <a:extLst>
                  <a:ext uri="{0D108BD9-81ED-4DB2-BD59-A6C34878D82A}">
                    <a16:rowId xmlns:a16="http://schemas.microsoft.com/office/drawing/2014/main" val="3960142765"/>
                  </a:ext>
                </a:extLst>
              </a:tr>
            </a:tbl>
          </a:graphicData>
        </a:graphic>
      </p:graphicFrame>
      <p:graphicFrame>
        <p:nvGraphicFramePr>
          <p:cNvPr id="16" name="Table 6">
            <a:extLst>
              <a:ext uri="{FF2B5EF4-FFF2-40B4-BE49-F238E27FC236}">
                <a16:creationId xmlns:a16="http://schemas.microsoft.com/office/drawing/2014/main" id="{AB30C827-0D06-4EE2-3A65-58B5B785931E}"/>
              </a:ext>
            </a:extLst>
          </p:cNvPr>
          <p:cNvGraphicFramePr>
            <a:graphicFrameLocks noGrp="1"/>
          </p:cNvGraphicFramePr>
          <p:nvPr>
            <p:extLst>
              <p:ext uri="{D42A27DB-BD31-4B8C-83A1-F6EECF244321}">
                <p14:modId xmlns:p14="http://schemas.microsoft.com/office/powerpoint/2010/main" val="1268267844"/>
              </p:ext>
            </p:extLst>
          </p:nvPr>
        </p:nvGraphicFramePr>
        <p:xfrm>
          <a:off x="8255052" y="2382120"/>
          <a:ext cx="3643014" cy="2646921"/>
        </p:xfrm>
        <a:graphic>
          <a:graphicData uri="http://schemas.openxmlformats.org/drawingml/2006/table">
            <a:tbl>
              <a:tblPr firstRow="1" bandRow="1">
                <a:tableStyleId>{1E171933-4619-4E11-9A3F-F7608DF75F80}</a:tableStyleId>
              </a:tblPr>
              <a:tblGrid>
                <a:gridCol w="839724">
                  <a:extLst>
                    <a:ext uri="{9D8B030D-6E8A-4147-A177-3AD203B41FA5}">
                      <a16:colId xmlns:a16="http://schemas.microsoft.com/office/drawing/2014/main" val="3651946729"/>
                    </a:ext>
                  </a:extLst>
                </a:gridCol>
                <a:gridCol w="934430">
                  <a:extLst>
                    <a:ext uri="{9D8B030D-6E8A-4147-A177-3AD203B41FA5}">
                      <a16:colId xmlns:a16="http://schemas.microsoft.com/office/drawing/2014/main" val="775719184"/>
                    </a:ext>
                  </a:extLst>
                </a:gridCol>
                <a:gridCol w="934430">
                  <a:extLst>
                    <a:ext uri="{9D8B030D-6E8A-4147-A177-3AD203B41FA5}">
                      <a16:colId xmlns:a16="http://schemas.microsoft.com/office/drawing/2014/main" val="3324273933"/>
                    </a:ext>
                  </a:extLst>
                </a:gridCol>
                <a:gridCol w="934430">
                  <a:extLst>
                    <a:ext uri="{9D8B030D-6E8A-4147-A177-3AD203B41FA5}">
                      <a16:colId xmlns:a16="http://schemas.microsoft.com/office/drawing/2014/main" val="3158373246"/>
                    </a:ext>
                  </a:extLst>
                </a:gridCol>
              </a:tblGrid>
              <a:tr h="551901">
                <a:tc>
                  <a:txBody>
                    <a:bodyPr/>
                    <a:lstStyle/>
                    <a:p>
                      <a:r>
                        <a:rPr lang="en-GB" sz="1400" noProof="0" dirty="0" err="1"/>
                        <a:t>VertUur</a:t>
                      </a:r>
                      <a:endParaRPr lang="en-GB" sz="1400" noProof="0" dirty="0"/>
                    </a:p>
                  </a:txBody>
                  <a:tcPr/>
                </a:tc>
                <a:tc>
                  <a:txBody>
                    <a:bodyPr/>
                    <a:lstStyle/>
                    <a:p>
                      <a:r>
                        <a:rPr lang="en-GB" sz="1400" noProof="0" dirty="0"/>
                        <a:t>Origin</a:t>
                      </a:r>
                    </a:p>
                  </a:txBody>
                  <a:tcPr/>
                </a:tc>
                <a:tc>
                  <a:txBody>
                    <a:bodyPr/>
                    <a:lstStyle/>
                    <a:p>
                      <a:r>
                        <a:rPr lang="en-GB" sz="1400" noProof="0" dirty="0"/>
                        <a:t>Destination</a:t>
                      </a:r>
                    </a:p>
                  </a:txBody>
                  <a:tcPr/>
                </a:tc>
                <a:tc>
                  <a:txBody>
                    <a:bodyPr/>
                    <a:lstStyle/>
                    <a:p>
                      <a:r>
                        <a:rPr lang="en-GB" sz="1400" noProof="0" dirty="0"/>
                        <a:t>Trip Rate</a:t>
                      </a:r>
                    </a:p>
                  </a:txBody>
                  <a:tcPr/>
                </a:tc>
                <a:extLst>
                  <a:ext uri="{0D108BD9-81ED-4DB2-BD59-A6C34878D82A}">
                    <a16:rowId xmlns:a16="http://schemas.microsoft.com/office/drawing/2014/main" val="1926739067"/>
                  </a:ext>
                </a:extLst>
              </a:tr>
              <a:tr h="315372">
                <a:tc>
                  <a:txBody>
                    <a:bodyPr/>
                    <a:lstStyle/>
                    <a:p>
                      <a:r>
                        <a:rPr lang="en-GB" sz="1400" noProof="0" dirty="0"/>
                        <a:t>8</a:t>
                      </a:r>
                    </a:p>
                  </a:txBody>
                  <a:tcPr/>
                </a:tc>
                <a:tc>
                  <a:txBody>
                    <a:bodyPr/>
                    <a:lstStyle/>
                    <a:p>
                      <a:r>
                        <a:rPr lang="en-GB" sz="1400" noProof="0" dirty="0"/>
                        <a:t>Home</a:t>
                      </a:r>
                    </a:p>
                  </a:txBody>
                  <a:tcPr/>
                </a:tc>
                <a:tc>
                  <a:txBody>
                    <a:bodyPr/>
                    <a:lstStyle/>
                    <a:p>
                      <a:r>
                        <a:rPr lang="en-GB" sz="1400" noProof="0" dirty="0"/>
                        <a:t>Home</a:t>
                      </a:r>
                    </a:p>
                  </a:txBody>
                  <a:tcPr/>
                </a:tc>
                <a:tc>
                  <a:txBody>
                    <a:bodyPr/>
                    <a:lstStyle/>
                    <a:p>
                      <a:r>
                        <a:rPr lang="en-GB" sz="1400" noProof="0" dirty="0"/>
                        <a:t>X8</a:t>
                      </a:r>
                    </a:p>
                  </a:txBody>
                  <a:tcPr/>
                </a:tc>
                <a:extLst>
                  <a:ext uri="{0D108BD9-81ED-4DB2-BD59-A6C34878D82A}">
                    <a16:rowId xmlns:a16="http://schemas.microsoft.com/office/drawing/2014/main" val="577743245"/>
                  </a:ext>
                </a:extLst>
              </a:tr>
              <a:tr h="315372">
                <a:tc>
                  <a:txBody>
                    <a:bodyPr/>
                    <a:lstStyle/>
                    <a:p>
                      <a:r>
                        <a:rPr lang="en-GB" sz="1400" noProof="0" dirty="0"/>
                        <a:t>8</a:t>
                      </a:r>
                    </a:p>
                  </a:txBody>
                  <a:tcPr/>
                </a:tc>
                <a:tc>
                  <a:txBody>
                    <a:bodyPr/>
                    <a:lstStyle/>
                    <a:p>
                      <a:r>
                        <a:rPr lang="en-GB" sz="1400" noProof="0" dirty="0"/>
                        <a:t>Home</a:t>
                      </a:r>
                    </a:p>
                  </a:txBody>
                  <a:tcPr/>
                </a:tc>
                <a:tc>
                  <a:txBody>
                    <a:bodyPr/>
                    <a:lstStyle/>
                    <a:p>
                      <a:r>
                        <a:rPr lang="en-GB" sz="1400" noProof="0" dirty="0"/>
                        <a:t>Work</a:t>
                      </a:r>
                    </a:p>
                  </a:txBody>
                  <a:tcPr/>
                </a:tc>
                <a:tc>
                  <a:txBody>
                    <a:bodyPr/>
                    <a:lstStyle/>
                    <a:p>
                      <a:r>
                        <a:rPr lang="en-GB" sz="1400" noProof="0" dirty="0"/>
                        <a:t>Y8</a:t>
                      </a:r>
                    </a:p>
                  </a:txBody>
                  <a:tcPr/>
                </a:tc>
                <a:extLst>
                  <a:ext uri="{0D108BD9-81ED-4DB2-BD59-A6C34878D82A}">
                    <a16:rowId xmlns:a16="http://schemas.microsoft.com/office/drawing/2014/main" val="2543420994"/>
                  </a:ext>
                </a:extLst>
              </a:tr>
              <a:tr h="315372">
                <a:tc>
                  <a:txBody>
                    <a:bodyPr/>
                    <a:lstStyle/>
                    <a:p>
                      <a:r>
                        <a:rPr lang="en-GB" sz="1400" noProof="0" dirty="0"/>
                        <a:t>8</a:t>
                      </a:r>
                    </a:p>
                  </a:txBody>
                  <a:tcPr/>
                </a:tc>
                <a:tc>
                  <a:txBody>
                    <a:bodyPr/>
                    <a:lstStyle/>
                    <a:p>
                      <a:r>
                        <a:rPr lang="en-GB" sz="1400" noProof="0" dirty="0"/>
                        <a:t>Home</a:t>
                      </a:r>
                    </a:p>
                  </a:txBody>
                  <a:tcPr/>
                </a:tc>
                <a:tc>
                  <a:txBody>
                    <a:bodyPr/>
                    <a:lstStyle/>
                    <a:p>
                      <a:r>
                        <a:rPr lang="en-GB" sz="1400" noProof="0" dirty="0"/>
                        <a:t>Leisure</a:t>
                      </a:r>
                    </a:p>
                  </a:txBody>
                  <a:tcPr/>
                </a:tc>
                <a:tc>
                  <a:txBody>
                    <a:bodyPr/>
                    <a:lstStyle/>
                    <a:p>
                      <a:r>
                        <a:rPr lang="en-GB" sz="1400" noProof="0" dirty="0"/>
                        <a:t>Z8</a:t>
                      </a:r>
                    </a:p>
                  </a:txBody>
                  <a:tcPr/>
                </a:tc>
                <a:extLst>
                  <a:ext uri="{0D108BD9-81ED-4DB2-BD59-A6C34878D82A}">
                    <a16:rowId xmlns:a16="http://schemas.microsoft.com/office/drawing/2014/main" val="1682099835"/>
                  </a:ext>
                </a:extLst>
              </a:tr>
              <a:tr h="315372">
                <a:tc>
                  <a:txBody>
                    <a:bodyPr/>
                    <a:lstStyle/>
                    <a:p>
                      <a:r>
                        <a:rPr lang="en-GB" sz="1400" noProof="0" dirty="0"/>
                        <a:t>8</a:t>
                      </a:r>
                    </a:p>
                  </a:txBody>
                  <a:tcPr/>
                </a:tc>
                <a:tc>
                  <a:txBody>
                    <a:bodyPr/>
                    <a:lstStyle/>
                    <a:p>
                      <a:r>
                        <a:rPr lang="en-GB" sz="1400" noProof="0" dirty="0"/>
                        <a:t>Home</a:t>
                      </a:r>
                    </a:p>
                  </a:txBody>
                  <a:tcPr/>
                </a:tc>
                <a:tc>
                  <a:txBody>
                    <a:bodyPr/>
                    <a:lstStyle/>
                    <a:p>
                      <a:r>
                        <a:rPr lang="en-GB" sz="1400" noProof="0" dirty="0"/>
                        <a:t>Train Station</a:t>
                      </a:r>
                    </a:p>
                  </a:txBody>
                  <a:tcPr/>
                </a:tc>
                <a:tc>
                  <a:txBody>
                    <a:bodyPr/>
                    <a:lstStyle/>
                    <a:p>
                      <a:r>
                        <a:rPr lang="en-GB" sz="1400" noProof="0" dirty="0"/>
                        <a:t>W8</a:t>
                      </a:r>
                    </a:p>
                  </a:txBody>
                  <a:tcPr/>
                </a:tc>
                <a:extLst>
                  <a:ext uri="{0D108BD9-81ED-4DB2-BD59-A6C34878D82A}">
                    <a16:rowId xmlns:a16="http://schemas.microsoft.com/office/drawing/2014/main" val="1830699321"/>
                  </a:ext>
                </a:extLst>
              </a:tr>
              <a:tr h="315372">
                <a:tc>
                  <a:txBody>
                    <a:bodyPr/>
                    <a:lstStyle/>
                    <a:p>
                      <a:r>
                        <a:rPr lang="en-GB" sz="1400" noProof="0" dirty="0"/>
                        <a:t>12</a:t>
                      </a:r>
                    </a:p>
                  </a:txBody>
                  <a:tcPr/>
                </a:tc>
                <a:tc>
                  <a:txBody>
                    <a:bodyPr/>
                    <a:lstStyle/>
                    <a:p>
                      <a:r>
                        <a:rPr lang="en-GB" sz="1400" noProof="0" dirty="0"/>
                        <a:t>Home</a:t>
                      </a:r>
                    </a:p>
                  </a:txBody>
                  <a:tcPr/>
                </a:tc>
                <a:tc>
                  <a:txBody>
                    <a:bodyPr/>
                    <a:lstStyle/>
                    <a:p>
                      <a:r>
                        <a:rPr lang="en-GB" sz="1400" noProof="0" dirty="0"/>
                        <a:t>Work</a:t>
                      </a:r>
                    </a:p>
                  </a:txBody>
                  <a:tcPr/>
                </a:tc>
                <a:tc>
                  <a:txBody>
                    <a:bodyPr/>
                    <a:lstStyle/>
                    <a:p>
                      <a:r>
                        <a:rPr lang="en-GB" sz="1400" noProof="0" dirty="0"/>
                        <a:t>Y12</a:t>
                      </a:r>
                    </a:p>
                  </a:txBody>
                  <a:tcPr/>
                </a:tc>
                <a:extLst>
                  <a:ext uri="{0D108BD9-81ED-4DB2-BD59-A6C34878D82A}">
                    <a16:rowId xmlns:a16="http://schemas.microsoft.com/office/drawing/2014/main" val="1980429037"/>
                  </a:ext>
                </a:extLst>
              </a:tr>
              <a:tr h="315372">
                <a:tc>
                  <a:txBody>
                    <a:bodyPr/>
                    <a:lstStyle/>
                    <a:p>
                      <a:r>
                        <a:rPr lang="en-GB" sz="1400" noProof="0" dirty="0"/>
                        <a:t>17</a:t>
                      </a:r>
                    </a:p>
                  </a:txBody>
                  <a:tcPr/>
                </a:tc>
                <a:tc>
                  <a:txBody>
                    <a:bodyPr/>
                    <a:lstStyle/>
                    <a:p>
                      <a:r>
                        <a:rPr lang="en-GB" sz="1400" noProof="0" dirty="0"/>
                        <a:t>Work</a:t>
                      </a:r>
                    </a:p>
                  </a:txBody>
                  <a:tcPr/>
                </a:tc>
                <a:tc>
                  <a:txBody>
                    <a:bodyPr/>
                    <a:lstStyle/>
                    <a:p>
                      <a:r>
                        <a:rPr lang="en-GB" sz="1400" noProof="0" dirty="0"/>
                        <a:t>Home</a:t>
                      </a:r>
                    </a:p>
                  </a:txBody>
                  <a:tcPr/>
                </a:tc>
                <a:tc>
                  <a:txBody>
                    <a:bodyPr/>
                    <a:lstStyle/>
                    <a:p>
                      <a:r>
                        <a:rPr lang="en-GB" sz="1400" noProof="0" dirty="0"/>
                        <a:t>X17</a:t>
                      </a:r>
                    </a:p>
                  </a:txBody>
                  <a:tcPr/>
                </a:tc>
                <a:extLst>
                  <a:ext uri="{0D108BD9-81ED-4DB2-BD59-A6C34878D82A}">
                    <a16:rowId xmlns:a16="http://schemas.microsoft.com/office/drawing/2014/main" val="2764886740"/>
                  </a:ext>
                </a:extLst>
              </a:tr>
            </a:tbl>
          </a:graphicData>
        </a:graphic>
      </p:graphicFrame>
      <p:sp>
        <p:nvSpPr>
          <p:cNvPr id="17" name="Ovaal 16">
            <a:extLst>
              <a:ext uri="{FF2B5EF4-FFF2-40B4-BE49-F238E27FC236}">
                <a16:creationId xmlns:a16="http://schemas.microsoft.com/office/drawing/2014/main" id="{8FC60610-F263-562D-72F2-818D6C94E61D}"/>
              </a:ext>
            </a:extLst>
          </p:cNvPr>
          <p:cNvSpPr/>
          <p:nvPr/>
        </p:nvSpPr>
        <p:spPr>
          <a:xfrm>
            <a:off x="2398384" y="2772577"/>
            <a:ext cx="596407" cy="503864"/>
          </a:xfrm>
          <a:prstGeom prst="ellipse">
            <a:avLst/>
          </a:prstGeom>
          <a:noFill/>
          <a:ln w="57150">
            <a:solidFill>
              <a:srgbClr val="13A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Ovaal 17">
            <a:extLst>
              <a:ext uri="{FF2B5EF4-FFF2-40B4-BE49-F238E27FC236}">
                <a16:creationId xmlns:a16="http://schemas.microsoft.com/office/drawing/2014/main" id="{30E58AD9-88C7-520F-FAC4-EEE98B4ACB30}"/>
              </a:ext>
            </a:extLst>
          </p:cNvPr>
          <p:cNvSpPr/>
          <p:nvPr/>
        </p:nvSpPr>
        <p:spPr>
          <a:xfrm>
            <a:off x="10853046" y="2772577"/>
            <a:ext cx="596407" cy="503864"/>
          </a:xfrm>
          <a:prstGeom prst="ellipse">
            <a:avLst/>
          </a:prstGeom>
          <a:noFill/>
          <a:ln w="57150">
            <a:solidFill>
              <a:srgbClr val="13A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Ovaal 18">
            <a:extLst>
              <a:ext uri="{FF2B5EF4-FFF2-40B4-BE49-F238E27FC236}">
                <a16:creationId xmlns:a16="http://schemas.microsoft.com/office/drawing/2014/main" id="{F9E64D47-FB74-30D2-718D-8F7813934DF7}"/>
              </a:ext>
            </a:extLst>
          </p:cNvPr>
          <p:cNvSpPr/>
          <p:nvPr/>
        </p:nvSpPr>
        <p:spPr>
          <a:xfrm>
            <a:off x="2696587" y="5252278"/>
            <a:ext cx="596407" cy="503864"/>
          </a:xfrm>
          <a:prstGeom prst="ellipse">
            <a:avLst/>
          </a:prstGeom>
          <a:noFill/>
          <a:ln w="57150">
            <a:solidFill>
              <a:srgbClr val="13A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111484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F2433B-6D3B-6377-77A8-108EF05EB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401689" y="631861"/>
            <a:ext cx="5790311" cy="6226139"/>
          </a:xfrm>
          <a:prstGeom prst="rect">
            <a:avLst/>
          </a:prstGeom>
          <a:noFill/>
        </p:spPr>
      </p:pic>
      <p:pic>
        <p:nvPicPr>
          <p:cNvPr id="5" name="Picture 3">
            <a:extLst>
              <a:ext uri="{FF2B5EF4-FFF2-40B4-BE49-F238E27FC236}">
                <a16:creationId xmlns:a16="http://schemas.microsoft.com/office/drawing/2014/main" id="{DA50C352-CBCB-865A-A109-37C24522EF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20753" y="631861"/>
            <a:ext cx="5821439" cy="6226139"/>
          </a:xfrm>
          <a:prstGeom prst="rect">
            <a:avLst/>
          </a:prstGeom>
          <a:noFill/>
        </p:spPr>
      </p:pic>
      <p:sp>
        <p:nvSpPr>
          <p:cNvPr id="2" name="Titel 1">
            <a:extLst>
              <a:ext uri="{FF2B5EF4-FFF2-40B4-BE49-F238E27FC236}">
                <a16:creationId xmlns:a16="http://schemas.microsoft.com/office/drawing/2014/main" id="{ECFFC9AE-8C2C-A61B-45CA-911A9E250CD7}"/>
              </a:ext>
            </a:extLst>
          </p:cNvPr>
          <p:cNvSpPr>
            <a:spLocks noGrp="1"/>
          </p:cNvSpPr>
          <p:nvPr>
            <p:ph type="title"/>
          </p:nvPr>
        </p:nvSpPr>
        <p:spPr/>
        <p:txBody>
          <a:bodyPr/>
          <a:lstStyle/>
          <a:p>
            <a:r>
              <a:rPr lang="en-GB" noProof="0" dirty="0"/>
              <a:t>Generating Trips</a:t>
            </a:r>
          </a:p>
        </p:txBody>
      </p:sp>
    </p:spTree>
    <p:extLst>
      <p:ext uri="{BB962C8B-B14F-4D97-AF65-F5344CB8AC3E}">
        <p14:creationId xmlns:p14="http://schemas.microsoft.com/office/powerpoint/2010/main" val="750389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801B4-0A80-A97D-771F-AF4080744CBB}"/>
              </a:ext>
            </a:extLst>
          </p:cNvPr>
          <p:cNvSpPr>
            <a:spLocks noGrp="1"/>
          </p:cNvSpPr>
          <p:nvPr>
            <p:ph type="title"/>
          </p:nvPr>
        </p:nvSpPr>
        <p:spPr/>
        <p:txBody>
          <a:bodyPr/>
          <a:lstStyle/>
          <a:p>
            <a:r>
              <a:rPr lang="en-GB" noProof="0" dirty="0"/>
              <a:t>Face Validation</a:t>
            </a:r>
          </a:p>
        </p:txBody>
      </p:sp>
      <p:pic>
        <p:nvPicPr>
          <p:cNvPr id="4" name="Picture 1">
            <a:extLst>
              <a:ext uri="{FF2B5EF4-FFF2-40B4-BE49-F238E27FC236}">
                <a16:creationId xmlns:a16="http://schemas.microsoft.com/office/drawing/2014/main" id="{80C5B293-55F0-EF02-4001-6CB8AB3DB4C9}"/>
              </a:ext>
            </a:extLst>
          </p:cNvPr>
          <p:cNvPicPr>
            <a:picLocks noChangeAspect="1"/>
          </p:cNvPicPr>
          <p:nvPr/>
        </p:nvPicPr>
        <p:blipFill>
          <a:blip r:embed="rId3"/>
          <a:stretch>
            <a:fillRect/>
          </a:stretch>
        </p:blipFill>
        <p:spPr>
          <a:xfrm>
            <a:off x="0" y="1825625"/>
            <a:ext cx="6338570" cy="3623392"/>
          </a:xfrm>
          <a:prstGeom prst="rect">
            <a:avLst/>
          </a:prstGeom>
        </p:spPr>
      </p:pic>
      <p:pic>
        <p:nvPicPr>
          <p:cNvPr id="5" name="Picture 4">
            <a:extLst>
              <a:ext uri="{FF2B5EF4-FFF2-40B4-BE49-F238E27FC236}">
                <a16:creationId xmlns:a16="http://schemas.microsoft.com/office/drawing/2014/main" id="{A6292334-1129-B801-7695-5A5956E93179}"/>
              </a:ext>
            </a:extLst>
          </p:cNvPr>
          <p:cNvPicPr>
            <a:picLocks noChangeAspect="1"/>
          </p:cNvPicPr>
          <p:nvPr/>
        </p:nvPicPr>
        <p:blipFill>
          <a:blip r:embed="rId4"/>
          <a:stretch>
            <a:fillRect/>
          </a:stretch>
        </p:blipFill>
        <p:spPr>
          <a:xfrm>
            <a:off x="6096000" y="1873291"/>
            <a:ext cx="5746750" cy="3528060"/>
          </a:xfrm>
          <a:prstGeom prst="rect">
            <a:avLst/>
          </a:prstGeom>
        </p:spPr>
      </p:pic>
    </p:spTree>
    <p:extLst>
      <p:ext uri="{BB962C8B-B14F-4D97-AF65-F5344CB8AC3E}">
        <p14:creationId xmlns:p14="http://schemas.microsoft.com/office/powerpoint/2010/main" val="3235387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1FC12-4112-4070-95CE-52FF493F5049}"/>
              </a:ext>
            </a:extLst>
          </p:cNvPr>
          <p:cNvSpPr>
            <a:spLocks noGrp="1"/>
          </p:cNvSpPr>
          <p:nvPr>
            <p:ph type="title"/>
          </p:nvPr>
        </p:nvSpPr>
        <p:spPr/>
        <p:txBody>
          <a:bodyPr/>
          <a:lstStyle/>
          <a:p>
            <a:r>
              <a:rPr lang="en-GB" noProof="0" dirty="0"/>
              <a:t>Agenda</a:t>
            </a:r>
          </a:p>
        </p:txBody>
      </p:sp>
      <p:grpSp>
        <p:nvGrpSpPr>
          <p:cNvPr id="6" name="Groep 5">
            <a:extLst>
              <a:ext uri="{FF2B5EF4-FFF2-40B4-BE49-F238E27FC236}">
                <a16:creationId xmlns:a16="http://schemas.microsoft.com/office/drawing/2014/main" id="{CE077CF9-F8D2-B8FE-23E9-600E78B6A60E}"/>
              </a:ext>
            </a:extLst>
          </p:cNvPr>
          <p:cNvGrpSpPr>
            <a:grpSpLocks/>
          </p:cNvGrpSpPr>
          <p:nvPr/>
        </p:nvGrpSpPr>
        <p:grpSpPr>
          <a:xfrm>
            <a:off x="718666" y="3860219"/>
            <a:ext cx="2013004" cy="2174487"/>
            <a:chOff x="718666" y="3860219"/>
            <a:chExt cx="2013004" cy="2174487"/>
          </a:xfrm>
          <a:solidFill>
            <a:srgbClr val="009AE0"/>
          </a:solidFill>
        </p:grpSpPr>
        <p:sp>
          <p:nvSpPr>
            <p:cNvPr id="7" name="Rechthoek 6">
              <a:extLst>
                <a:ext uri="{FF2B5EF4-FFF2-40B4-BE49-F238E27FC236}">
                  <a16:creationId xmlns:a16="http://schemas.microsoft.com/office/drawing/2014/main" id="{C5E349F3-7BFA-21AC-9005-A825B9B536DF}"/>
                </a:ext>
              </a:extLst>
            </p:cNvPr>
            <p:cNvSpPr>
              <a:spLocks/>
            </p:cNvSpPr>
            <p:nvPr/>
          </p:nvSpPr>
          <p:spPr>
            <a:xfrm>
              <a:off x="719138" y="3860219"/>
              <a:ext cx="2006020" cy="2140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8" name="Tijdelijke aanduiding voor tekst 5">
              <a:extLst>
                <a:ext uri="{FF2B5EF4-FFF2-40B4-BE49-F238E27FC236}">
                  <a16:creationId xmlns:a16="http://schemas.microsoft.com/office/drawing/2014/main" id="{2C2E13EB-2569-F50F-6939-BA4ABF5BF807}"/>
                </a:ext>
              </a:extLst>
            </p:cNvPr>
            <p:cNvSpPr txBox="1">
              <a:spLocks/>
            </p:cNvSpPr>
            <p:nvPr/>
          </p:nvSpPr>
          <p:spPr>
            <a:xfrm>
              <a:off x="718666" y="4682066"/>
              <a:ext cx="2006491" cy="1352640"/>
            </a:xfrm>
            <a:prstGeom prst="rect">
              <a:avLst/>
            </a:prstGeom>
            <a:grp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Methodology</a:t>
              </a:r>
            </a:p>
            <a:p>
              <a:r>
                <a:rPr lang="en-GB" sz="2000" b="1" noProof="0" dirty="0"/>
                <a:t>Results </a:t>
              </a:r>
            </a:p>
          </p:txBody>
        </p:sp>
        <p:sp>
          <p:nvSpPr>
            <p:cNvPr id="9" name="Tijdelijke aanduiding voor tekst 5">
              <a:extLst>
                <a:ext uri="{FF2B5EF4-FFF2-40B4-BE49-F238E27FC236}">
                  <a16:creationId xmlns:a16="http://schemas.microsoft.com/office/drawing/2014/main" id="{A49A17CF-A9FB-AAB7-5547-C70B78BC1087}"/>
                </a:ext>
              </a:extLst>
            </p:cNvPr>
            <p:cNvSpPr txBox="1">
              <a:spLocks/>
            </p:cNvSpPr>
            <p:nvPr/>
          </p:nvSpPr>
          <p:spPr>
            <a:xfrm>
              <a:off x="725179" y="4091569"/>
              <a:ext cx="2006491" cy="276999"/>
            </a:xfrm>
            <a:prstGeom prst="rect">
              <a:avLst/>
            </a:prstGeom>
            <a:grpFill/>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6 Component 3</a:t>
              </a:r>
            </a:p>
          </p:txBody>
        </p:sp>
        <p:cxnSp>
          <p:nvCxnSpPr>
            <p:cNvPr id="10" name="Rechte verbindingslijn 9">
              <a:extLst>
                <a:ext uri="{FF2B5EF4-FFF2-40B4-BE49-F238E27FC236}">
                  <a16:creationId xmlns:a16="http://schemas.microsoft.com/office/drawing/2014/main" id="{4300DBCF-3A21-D099-89CD-B8D3513BA70A}"/>
                </a:ext>
              </a:extLst>
            </p:cNvPr>
            <p:cNvCxnSpPr>
              <a:cxnSpLocks/>
            </p:cNvCxnSpPr>
            <p:nvPr/>
          </p:nvCxnSpPr>
          <p:spPr>
            <a:xfrm>
              <a:off x="902208" y="4441720"/>
              <a:ext cx="1637792" cy="0"/>
            </a:xfrm>
            <a:prstGeom prst="line">
              <a:avLst/>
            </a:prstGeom>
            <a:grp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1" name="Groep 10">
            <a:extLst>
              <a:ext uri="{FF2B5EF4-FFF2-40B4-BE49-F238E27FC236}">
                <a16:creationId xmlns:a16="http://schemas.microsoft.com/office/drawing/2014/main" id="{2FD9AA62-A068-0222-FF10-8A2876977924}"/>
              </a:ext>
            </a:extLst>
          </p:cNvPr>
          <p:cNvGrpSpPr>
            <a:grpSpLocks/>
          </p:cNvGrpSpPr>
          <p:nvPr/>
        </p:nvGrpSpPr>
        <p:grpSpPr>
          <a:xfrm>
            <a:off x="2904082" y="3860219"/>
            <a:ext cx="2006492" cy="2174487"/>
            <a:chOff x="2904082" y="3860219"/>
            <a:chExt cx="2006492" cy="2174487"/>
          </a:xfrm>
          <a:solidFill>
            <a:srgbClr val="EDAD2E"/>
          </a:solidFill>
        </p:grpSpPr>
        <p:sp>
          <p:nvSpPr>
            <p:cNvPr id="12" name="Rechthoek 11">
              <a:extLst>
                <a:ext uri="{FF2B5EF4-FFF2-40B4-BE49-F238E27FC236}">
                  <a16:creationId xmlns:a16="http://schemas.microsoft.com/office/drawing/2014/main" id="{BB3984E5-E972-E02D-DD29-D71291871856}"/>
                </a:ext>
              </a:extLst>
            </p:cNvPr>
            <p:cNvSpPr>
              <a:spLocks/>
            </p:cNvSpPr>
            <p:nvPr/>
          </p:nvSpPr>
          <p:spPr>
            <a:xfrm>
              <a:off x="2904554" y="3860219"/>
              <a:ext cx="2006020" cy="2140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13" name="Tijdelijke aanduiding voor tekst 5">
              <a:extLst>
                <a:ext uri="{FF2B5EF4-FFF2-40B4-BE49-F238E27FC236}">
                  <a16:creationId xmlns:a16="http://schemas.microsoft.com/office/drawing/2014/main" id="{3C72E311-218F-2B8D-BB82-CBE7C6FE0484}"/>
                </a:ext>
              </a:extLst>
            </p:cNvPr>
            <p:cNvSpPr txBox="1">
              <a:spLocks/>
            </p:cNvSpPr>
            <p:nvPr/>
          </p:nvSpPr>
          <p:spPr>
            <a:xfrm>
              <a:off x="2904082" y="4682066"/>
              <a:ext cx="2006491" cy="1352640"/>
            </a:xfrm>
            <a:prstGeom prst="rect">
              <a:avLst/>
            </a:prstGeom>
            <a:grp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Methodology</a:t>
              </a:r>
            </a:p>
            <a:p>
              <a:r>
                <a:rPr lang="en-GB" sz="2000" b="1" noProof="0" dirty="0"/>
                <a:t>Results </a:t>
              </a:r>
            </a:p>
          </p:txBody>
        </p:sp>
        <p:sp>
          <p:nvSpPr>
            <p:cNvPr id="14" name="Tijdelijke aanduiding voor tekst 5">
              <a:extLst>
                <a:ext uri="{FF2B5EF4-FFF2-40B4-BE49-F238E27FC236}">
                  <a16:creationId xmlns:a16="http://schemas.microsoft.com/office/drawing/2014/main" id="{9F8086BC-AF37-3606-A70A-96BB9A51E2F4}"/>
                </a:ext>
              </a:extLst>
            </p:cNvPr>
            <p:cNvSpPr txBox="1">
              <a:spLocks/>
            </p:cNvSpPr>
            <p:nvPr/>
          </p:nvSpPr>
          <p:spPr>
            <a:xfrm>
              <a:off x="2910596" y="4091569"/>
              <a:ext cx="1999978" cy="276999"/>
            </a:xfrm>
            <a:prstGeom prst="rect">
              <a:avLst/>
            </a:prstGeom>
            <a:grpFill/>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7 Generate Trip</a:t>
              </a:r>
            </a:p>
          </p:txBody>
        </p:sp>
        <p:cxnSp>
          <p:nvCxnSpPr>
            <p:cNvPr id="15" name="Rechte verbindingslijn 14">
              <a:extLst>
                <a:ext uri="{FF2B5EF4-FFF2-40B4-BE49-F238E27FC236}">
                  <a16:creationId xmlns:a16="http://schemas.microsoft.com/office/drawing/2014/main" id="{BC18D830-524A-52D9-1322-D83875D0EC38}"/>
                </a:ext>
              </a:extLst>
            </p:cNvPr>
            <p:cNvCxnSpPr>
              <a:cxnSpLocks/>
            </p:cNvCxnSpPr>
            <p:nvPr/>
          </p:nvCxnSpPr>
          <p:spPr>
            <a:xfrm>
              <a:off x="3087624" y="4441720"/>
              <a:ext cx="1707896" cy="0"/>
            </a:xfrm>
            <a:prstGeom prst="line">
              <a:avLst/>
            </a:prstGeom>
            <a:grp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6" name="Groep 15">
            <a:extLst>
              <a:ext uri="{FF2B5EF4-FFF2-40B4-BE49-F238E27FC236}">
                <a16:creationId xmlns:a16="http://schemas.microsoft.com/office/drawing/2014/main" id="{4CFB786B-383F-71D4-5CC1-6C32A13353AB}"/>
              </a:ext>
            </a:extLst>
          </p:cNvPr>
          <p:cNvGrpSpPr/>
          <p:nvPr/>
        </p:nvGrpSpPr>
        <p:grpSpPr>
          <a:xfrm>
            <a:off x="5089498" y="3860219"/>
            <a:ext cx="2006492" cy="2174487"/>
            <a:chOff x="5089498" y="3860219"/>
            <a:chExt cx="2006492" cy="2174487"/>
          </a:xfrm>
          <a:solidFill>
            <a:srgbClr val="13A902"/>
          </a:solidFill>
        </p:grpSpPr>
        <p:sp>
          <p:nvSpPr>
            <p:cNvPr id="17" name="Rechthoek 16">
              <a:extLst>
                <a:ext uri="{FF2B5EF4-FFF2-40B4-BE49-F238E27FC236}">
                  <a16:creationId xmlns:a16="http://schemas.microsoft.com/office/drawing/2014/main" id="{573F2793-DA6D-5270-16BD-1FBA8F306D39}"/>
                </a:ext>
              </a:extLst>
            </p:cNvPr>
            <p:cNvSpPr/>
            <p:nvPr/>
          </p:nvSpPr>
          <p:spPr>
            <a:xfrm>
              <a:off x="5089970" y="3860219"/>
              <a:ext cx="2006020" cy="2140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18" name="Tijdelijke aanduiding voor tekst 5">
              <a:extLst>
                <a:ext uri="{FF2B5EF4-FFF2-40B4-BE49-F238E27FC236}">
                  <a16:creationId xmlns:a16="http://schemas.microsoft.com/office/drawing/2014/main" id="{77FA56AB-C12D-3B15-9329-95C1456728A8}"/>
                </a:ext>
              </a:extLst>
            </p:cNvPr>
            <p:cNvSpPr txBox="1">
              <a:spLocks/>
            </p:cNvSpPr>
            <p:nvPr/>
          </p:nvSpPr>
          <p:spPr>
            <a:xfrm>
              <a:off x="5089498" y="4682066"/>
              <a:ext cx="2006491" cy="1352640"/>
            </a:xfrm>
            <a:prstGeom prst="rect">
              <a:avLst/>
            </a:prstGeom>
            <a:grp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nl-NL" sz="2000" b="1" noProof="0" dirty="0"/>
                <a:t>Manual </a:t>
              </a:r>
              <a:r>
                <a:rPr lang="nl-NL" sz="2000" b="1" noProof="0" dirty="0" err="1"/>
                <a:t>Counts</a:t>
              </a:r>
              <a:endParaRPr lang="nl-NL" sz="2000" b="1" noProof="0" dirty="0"/>
            </a:p>
            <a:p>
              <a:r>
                <a:rPr lang="nl-NL" sz="2000" b="1" dirty="0"/>
                <a:t>Face </a:t>
              </a:r>
              <a:r>
                <a:rPr lang="nl-NL" sz="2000" b="1" dirty="0" err="1"/>
                <a:t>Validation</a:t>
              </a:r>
              <a:endParaRPr lang="nl-NL" sz="2000" b="1" noProof="0" dirty="0"/>
            </a:p>
            <a:p>
              <a:endParaRPr lang="en-GB" sz="2000" b="1" noProof="0" dirty="0"/>
            </a:p>
          </p:txBody>
        </p:sp>
        <p:sp>
          <p:nvSpPr>
            <p:cNvPr id="19" name="Tijdelijke aanduiding voor tekst 5">
              <a:extLst>
                <a:ext uri="{FF2B5EF4-FFF2-40B4-BE49-F238E27FC236}">
                  <a16:creationId xmlns:a16="http://schemas.microsoft.com/office/drawing/2014/main" id="{66D4C08F-C792-8928-14E2-BD478A5C9F13}"/>
                </a:ext>
              </a:extLst>
            </p:cNvPr>
            <p:cNvSpPr txBox="1">
              <a:spLocks/>
            </p:cNvSpPr>
            <p:nvPr/>
          </p:nvSpPr>
          <p:spPr>
            <a:xfrm>
              <a:off x="5096012" y="4091569"/>
              <a:ext cx="1999978" cy="276999"/>
            </a:xfrm>
            <a:prstGeom prst="rect">
              <a:avLst/>
            </a:prstGeom>
            <a:grpFill/>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8 Validation</a:t>
              </a:r>
            </a:p>
          </p:txBody>
        </p:sp>
        <p:cxnSp>
          <p:nvCxnSpPr>
            <p:cNvPr id="20" name="Rechte verbindingslijn 19">
              <a:extLst>
                <a:ext uri="{FF2B5EF4-FFF2-40B4-BE49-F238E27FC236}">
                  <a16:creationId xmlns:a16="http://schemas.microsoft.com/office/drawing/2014/main" id="{A5FFF4FB-6589-43F4-38D1-02B017A279C4}"/>
                </a:ext>
              </a:extLst>
            </p:cNvPr>
            <p:cNvCxnSpPr>
              <a:cxnSpLocks/>
            </p:cNvCxnSpPr>
            <p:nvPr/>
          </p:nvCxnSpPr>
          <p:spPr>
            <a:xfrm>
              <a:off x="5273040" y="4441720"/>
              <a:ext cx="1656080" cy="0"/>
            </a:xfrm>
            <a:prstGeom prst="line">
              <a:avLst/>
            </a:prstGeom>
            <a:grp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2" name="Rechthoek 21">
            <a:extLst>
              <a:ext uri="{FF2B5EF4-FFF2-40B4-BE49-F238E27FC236}">
                <a16:creationId xmlns:a16="http://schemas.microsoft.com/office/drawing/2014/main" id="{DE2DF997-66C1-D20D-E882-3CC5A43982F7}"/>
              </a:ext>
            </a:extLst>
          </p:cNvPr>
          <p:cNvSpPr>
            <a:spLocks/>
          </p:cNvSpPr>
          <p:nvPr/>
        </p:nvSpPr>
        <p:spPr>
          <a:xfrm>
            <a:off x="719138" y="1565276"/>
            <a:ext cx="2006020" cy="2126314"/>
          </a:xfrm>
          <a:prstGeom prst="rect">
            <a:avLst/>
          </a:prstGeom>
          <a:solidFill>
            <a:srgbClr val="EDAD2E"/>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23" name="Vrije vorm: vorm 22">
            <a:extLst>
              <a:ext uri="{FF2B5EF4-FFF2-40B4-BE49-F238E27FC236}">
                <a16:creationId xmlns:a16="http://schemas.microsoft.com/office/drawing/2014/main" id="{E0503C2C-3EF9-C2F2-F8D8-C83E528E56D6}"/>
              </a:ext>
            </a:extLst>
          </p:cNvPr>
          <p:cNvSpPr>
            <a:spLocks/>
          </p:cNvSpPr>
          <p:nvPr/>
        </p:nvSpPr>
        <p:spPr>
          <a:xfrm>
            <a:off x="712154" y="1553150"/>
            <a:ext cx="2006021" cy="1981445"/>
          </a:xfrm>
          <a:custGeom>
            <a:avLst/>
            <a:gdLst>
              <a:gd name="connsiteX0" fmla="*/ 0 w 2006021"/>
              <a:gd name="connsiteY0" fmla="*/ 0 h 1981445"/>
              <a:gd name="connsiteX1" fmla="*/ 2006021 w 2006021"/>
              <a:gd name="connsiteY1" fmla="*/ 0 h 1981445"/>
              <a:gd name="connsiteX2" fmla="*/ 2006021 w 2006021"/>
              <a:gd name="connsiteY2" fmla="*/ 1118642 h 1981445"/>
              <a:gd name="connsiteX3" fmla="*/ 1688285 w 2006021"/>
              <a:gd name="connsiteY3" fmla="*/ 1238305 h 1981445"/>
              <a:gd name="connsiteX4" fmla="*/ 716556 w 2006021"/>
              <a:gd name="connsiteY4" fmla="*/ 1648311 h 1981445"/>
              <a:gd name="connsiteX5" fmla="*/ 20598 w 2006021"/>
              <a:gd name="connsiteY5" fmla="*/ 1971611 h 1981445"/>
              <a:gd name="connsiteX6" fmla="*/ 0 w 2006021"/>
              <a:gd name="connsiteY6" fmla="*/ 1981445 h 198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21" h="1981445">
                <a:moveTo>
                  <a:pt x="0" y="0"/>
                </a:moveTo>
                <a:lnTo>
                  <a:pt x="2006021" y="0"/>
                </a:lnTo>
                <a:lnTo>
                  <a:pt x="2006021" y="1118642"/>
                </a:lnTo>
                <a:lnTo>
                  <a:pt x="1688285" y="1238305"/>
                </a:lnTo>
                <a:cubicBezTo>
                  <a:pt x="1359035" y="1366872"/>
                  <a:pt x="1034782" y="1503021"/>
                  <a:pt x="716556" y="1648311"/>
                </a:cubicBezTo>
                <a:cubicBezTo>
                  <a:pt x="508259" y="1743533"/>
                  <a:pt x="274769" y="1851087"/>
                  <a:pt x="20598" y="1971611"/>
                </a:cubicBezTo>
                <a:lnTo>
                  <a:pt x="0" y="1981445"/>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noProof="0" dirty="0"/>
          </a:p>
        </p:txBody>
      </p:sp>
      <p:sp>
        <p:nvSpPr>
          <p:cNvPr id="24" name="Tijdelijke aanduiding voor tekst 5">
            <a:extLst>
              <a:ext uri="{FF2B5EF4-FFF2-40B4-BE49-F238E27FC236}">
                <a16:creationId xmlns:a16="http://schemas.microsoft.com/office/drawing/2014/main" id="{FE48BAD7-2C64-36D2-76D5-1FD9941E0B14}"/>
              </a:ext>
            </a:extLst>
          </p:cNvPr>
          <p:cNvSpPr txBox="1">
            <a:spLocks/>
          </p:cNvSpPr>
          <p:nvPr/>
        </p:nvSpPr>
        <p:spPr>
          <a:xfrm>
            <a:off x="718666" y="2387123"/>
            <a:ext cx="2006491" cy="1304465"/>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Motivation</a:t>
            </a:r>
          </a:p>
          <a:p>
            <a:r>
              <a:rPr lang="en-GB" sz="2000" b="1" noProof="0" dirty="0"/>
              <a:t>Literature Gap</a:t>
            </a:r>
          </a:p>
          <a:p>
            <a:r>
              <a:rPr lang="en-GB" sz="2000" b="1" noProof="0" dirty="0"/>
              <a:t>Objective</a:t>
            </a:r>
          </a:p>
        </p:txBody>
      </p:sp>
      <p:sp>
        <p:nvSpPr>
          <p:cNvPr id="25" name="Tijdelijke aanduiding voor tekst 5">
            <a:extLst>
              <a:ext uri="{FF2B5EF4-FFF2-40B4-BE49-F238E27FC236}">
                <a16:creationId xmlns:a16="http://schemas.microsoft.com/office/drawing/2014/main" id="{4259728D-8D26-A531-8395-6A5CC4739AAC}"/>
              </a:ext>
            </a:extLst>
          </p:cNvPr>
          <p:cNvSpPr txBox="1">
            <a:spLocks/>
          </p:cNvSpPr>
          <p:nvPr/>
        </p:nvSpPr>
        <p:spPr>
          <a:xfrm>
            <a:off x="725179" y="1796626"/>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1 Introduction</a:t>
            </a:r>
          </a:p>
        </p:txBody>
      </p:sp>
      <p:cxnSp>
        <p:nvCxnSpPr>
          <p:cNvPr id="26" name="Rechte verbindingslijn 25">
            <a:extLst>
              <a:ext uri="{FF2B5EF4-FFF2-40B4-BE49-F238E27FC236}">
                <a16:creationId xmlns:a16="http://schemas.microsoft.com/office/drawing/2014/main" id="{4698F58B-6847-EFA2-FC5E-558A5F0288A8}"/>
              </a:ext>
            </a:extLst>
          </p:cNvPr>
          <p:cNvCxnSpPr>
            <a:cxnSpLocks/>
          </p:cNvCxnSpPr>
          <p:nvPr/>
        </p:nvCxnSpPr>
        <p:spPr>
          <a:xfrm>
            <a:off x="902208" y="2146777"/>
            <a:ext cx="1637792"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24E72341-87C6-2622-1B15-D33FE5F08385}"/>
              </a:ext>
            </a:extLst>
          </p:cNvPr>
          <p:cNvSpPr>
            <a:spLocks/>
          </p:cNvSpPr>
          <p:nvPr/>
        </p:nvSpPr>
        <p:spPr>
          <a:xfrm>
            <a:off x="2904554" y="1565276"/>
            <a:ext cx="2006020" cy="2126314"/>
          </a:xfrm>
          <a:prstGeom prst="rect">
            <a:avLst/>
          </a:prstGeom>
          <a:solidFill>
            <a:srgbClr val="13A90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29" name="Vrije vorm: vorm 28">
            <a:extLst>
              <a:ext uri="{FF2B5EF4-FFF2-40B4-BE49-F238E27FC236}">
                <a16:creationId xmlns:a16="http://schemas.microsoft.com/office/drawing/2014/main" id="{A48176EF-DB82-3A83-66E9-EF26BD3905BB}"/>
              </a:ext>
            </a:extLst>
          </p:cNvPr>
          <p:cNvSpPr>
            <a:spLocks/>
          </p:cNvSpPr>
          <p:nvPr/>
        </p:nvSpPr>
        <p:spPr>
          <a:xfrm>
            <a:off x="2904556" y="1565276"/>
            <a:ext cx="2006019" cy="1051080"/>
          </a:xfrm>
          <a:custGeom>
            <a:avLst/>
            <a:gdLst>
              <a:gd name="connsiteX0" fmla="*/ 0 w 2006019"/>
              <a:gd name="connsiteY0" fmla="*/ 0 h 1051080"/>
              <a:gd name="connsiteX1" fmla="*/ 2006019 w 2006019"/>
              <a:gd name="connsiteY1" fmla="*/ 0 h 1051080"/>
              <a:gd name="connsiteX2" fmla="*/ 2006019 w 2006019"/>
              <a:gd name="connsiteY2" fmla="*/ 407746 h 1051080"/>
              <a:gd name="connsiteX3" fmla="*/ 1530053 w 2006019"/>
              <a:gd name="connsiteY3" fmla="*/ 545388 h 1051080"/>
              <a:gd name="connsiteX4" fmla="*/ 359 w 2006019"/>
              <a:gd name="connsiteY4" fmla="*/ 1050944 h 1051080"/>
              <a:gd name="connsiteX5" fmla="*/ 0 w 2006019"/>
              <a:gd name="connsiteY5" fmla="*/ 1051080 h 10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019" h="1051080">
                <a:moveTo>
                  <a:pt x="0" y="0"/>
                </a:moveTo>
                <a:lnTo>
                  <a:pt x="2006019" y="0"/>
                </a:lnTo>
                <a:lnTo>
                  <a:pt x="2006019" y="407746"/>
                </a:lnTo>
                <a:lnTo>
                  <a:pt x="1530053" y="545388"/>
                </a:lnTo>
                <a:cubicBezTo>
                  <a:pt x="1012399" y="702117"/>
                  <a:pt x="501340" y="868880"/>
                  <a:pt x="359" y="1050944"/>
                </a:cubicBezTo>
                <a:lnTo>
                  <a:pt x="0" y="105108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b="1" noProof="0" dirty="0"/>
          </a:p>
        </p:txBody>
      </p:sp>
      <p:sp>
        <p:nvSpPr>
          <p:cNvPr id="30" name="Tijdelijke aanduiding voor tekst 5">
            <a:extLst>
              <a:ext uri="{FF2B5EF4-FFF2-40B4-BE49-F238E27FC236}">
                <a16:creationId xmlns:a16="http://schemas.microsoft.com/office/drawing/2014/main" id="{E6B23B47-40FC-C6D4-A63C-FC4C1AD74781}"/>
              </a:ext>
            </a:extLst>
          </p:cNvPr>
          <p:cNvSpPr txBox="1">
            <a:spLocks/>
          </p:cNvSpPr>
          <p:nvPr/>
        </p:nvSpPr>
        <p:spPr>
          <a:xfrm>
            <a:off x="2904082" y="2387123"/>
            <a:ext cx="2006491" cy="1304466"/>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Available Data</a:t>
            </a:r>
          </a:p>
          <a:p>
            <a:r>
              <a:rPr lang="en-GB" sz="2000" b="1" noProof="0" dirty="0"/>
              <a:t>Dutch Context</a:t>
            </a:r>
          </a:p>
          <a:p>
            <a:r>
              <a:rPr lang="en-GB" sz="2000" b="1" noProof="0" dirty="0"/>
              <a:t>Fine Resolution</a:t>
            </a:r>
          </a:p>
        </p:txBody>
      </p:sp>
      <p:sp>
        <p:nvSpPr>
          <p:cNvPr id="31" name="Tijdelijke aanduiding voor tekst 5">
            <a:extLst>
              <a:ext uri="{FF2B5EF4-FFF2-40B4-BE49-F238E27FC236}">
                <a16:creationId xmlns:a16="http://schemas.microsoft.com/office/drawing/2014/main" id="{1B980499-01C9-B412-6B0F-87D6355D8E34}"/>
              </a:ext>
            </a:extLst>
          </p:cNvPr>
          <p:cNvSpPr txBox="1">
            <a:spLocks/>
          </p:cNvSpPr>
          <p:nvPr/>
        </p:nvSpPr>
        <p:spPr>
          <a:xfrm>
            <a:off x="2910595" y="1796626"/>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2 Context</a:t>
            </a:r>
          </a:p>
        </p:txBody>
      </p:sp>
      <p:cxnSp>
        <p:nvCxnSpPr>
          <p:cNvPr id="32" name="Rechte verbindingslijn 31">
            <a:extLst>
              <a:ext uri="{FF2B5EF4-FFF2-40B4-BE49-F238E27FC236}">
                <a16:creationId xmlns:a16="http://schemas.microsoft.com/office/drawing/2014/main" id="{58514DF8-9BA6-4C37-A703-262B4D0ACBCE}"/>
              </a:ext>
            </a:extLst>
          </p:cNvPr>
          <p:cNvCxnSpPr>
            <a:cxnSpLocks/>
          </p:cNvCxnSpPr>
          <p:nvPr/>
        </p:nvCxnSpPr>
        <p:spPr>
          <a:xfrm>
            <a:off x="3087624" y="2146777"/>
            <a:ext cx="1604692"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4" name="Rechthoek 33">
            <a:extLst>
              <a:ext uri="{FF2B5EF4-FFF2-40B4-BE49-F238E27FC236}">
                <a16:creationId xmlns:a16="http://schemas.microsoft.com/office/drawing/2014/main" id="{F57D3FBC-ECBB-9120-B3DD-E631D3145CC1}"/>
              </a:ext>
            </a:extLst>
          </p:cNvPr>
          <p:cNvSpPr>
            <a:spLocks/>
          </p:cNvSpPr>
          <p:nvPr/>
        </p:nvSpPr>
        <p:spPr>
          <a:xfrm>
            <a:off x="5089970" y="1565276"/>
            <a:ext cx="2006020" cy="2126314"/>
          </a:xfrm>
          <a:prstGeom prst="rect">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35" name="Vrije vorm: vorm 34">
            <a:extLst>
              <a:ext uri="{FF2B5EF4-FFF2-40B4-BE49-F238E27FC236}">
                <a16:creationId xmlns:a16="http://schemas.microsoft.com/office/drawing/2014/main" id="{9F6C2604-CD45-8D68-1B69-7AFF6F6780A9}"/>
              </a:ext>
            </a:extLst>
          </p:cNvPr>
          <p:cNvSpPr>
            <a:spLocks/>
          </p:cNvSpPr>
          <p:nvPr/>
        </p:nvSpPr>
        <p:spPr>
          <a:xfrm>
            <a:off x="5089971" y="1565276"/>
            <a:ext cx="1291947" cy="355868"/>
          </a:xfrm>
          <a:custGeom>
            <a:avLst/>
            <a:gdLst>
              <a:gd name="connsiteX0" fmla="*/ 0 w 1291947"/>
              <a:gd name="connsiteY0" fmla="*/ 0 h 355868"/>
              <a:gd name="connsiteX1" fmla="*/ 1291947 w 1291947"/>
              <a:gd name="connsiteY1" fmla="*/ 0 h 355868"/>
              <a:gd name="connsiteX2" fmla="*/ 387707 w 1291947"/>
              <a:gd name="connsiteY2" fmla="*/ 243750 h 355868"/>
              <a:gd name="connsiteX3" fmla="*/ 0 w 1291947"/>
              <a:gd name="connsiteY3" fmla="*/ 355868 h 355868"/>
            </a:gdLst>
            <a:ahLst/>
            <a:cxnLst>
              <a:cxn ang="0">
                <a:pos x="connsiteX0" y="connsiteY0"/>
              </a:cxn>
              <a:cxn ang="0">
                <a:pos x="connsiteX1" y="connsiteY1"/>
              </a:cxn>
              <a:cxn ang="0">
                <a:pos x="connsiteX2" y="connsiteY2"/>
              </a:cxn>
              <a:cxn ang="0">
                <a:pos x="connsiteX3" y="connsiteY3"/>
              </a:cxn>
            </a:cxnLst>
            <a:rect l="l" t="t" r="r" b="b"/>
            <a:pathLst>
              <a:path w="1291947" h="355868">
                <a:moveTo>
                  <a:pt x="0" y="0"/>
                </a:moveTo>
                <a:lnTo>
                  <a:pt x="1291947" y="0"/>
                </a:lnTo>
                <a:lnTo>
                  <a:pt x="387707" y="243750"/>
                </a:lnTo>
                <a:lnTo>
                  <a:pt x="0" y="355868"/>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b="1" noProof="0" dirty="0"/>
          </a:p>
        </p:txBody>
      </p:sp>
      <p:sp>
        <p:nvSpPr>
          <p:cNvPr id="36" name="Tijdelijke aanduiding voor tekst 5">
            <a:extLst>
              <a:ext uri="{FF2B5EF4-FFF2-40B4-BE49-F238E27FC236}">
                <a16:creationId xmlns:a16="http://schemas.microsoft.com/office/drawing/2014/main" id="{BE0B31AD-CD90-E5A3-3DC8-7320B2286C8C}"/>
              </a:ext>
            </a:extLst>
          </p:cNvPr>
          <p:cNvSpPr txBox="1">
            <a:spLocks/>
          </p:cNvSpPr>
          <p:nvPr/>
        </p:nvSpPr>
        <p:spPr>
          <a:xfrm>
            <a:off x="5089498" y="2387123"/>
            <a:ext cx="2006491" cy="1304467"/>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UNA Base</a:t>
            </a:r>
          </a:p>
        </p:txBody>
      </p:sp>
      <p:sp>
        <p:nvSpPr>
          <p:cNvPr id="37" name="Tijdelijke aanduiding voor tekst 5">
            <a:extLst>
              <a:ext uri="{FF2B5EF4-FFF2-40B4-BE49-F238E27FC236}">
                <a16:creationId xmlns:a16="http://schemas.microsoft.com/office/drawing/2014/main" id="{A5D64EAF-531D-6782-D474-2398BF22B847}"/>
              </a:ext>
            </a:extLst>
          </p:cNvPr>
          <p:cNvSpPr txBox="1">
            <a:spLocks/>
          </p:cNvSpPr>
          <p:nvPr/>
        </p:nvSpPr>
        <p:spPr>
          <a:xfrm>
            <a:off x="5096011" y="1796626"/>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3 Base Method</a:t>
            </a:r>
          </a:p>
        </p:txBody>
      </p:sp>
      <p:cxnSp>
        <p:nvCxnSpPr>
          <p:cNvPr id="38" name="Rechte verbindingslijn 37">
            <a:extLst>
              <a:ext uri="{FF2B5EF4-FFF2-40B4-BE49-F238E27FC236}">
                <a16:creationId xmlns:a16="http://schemas.microsoft.com/office/drawing/2014/main" id="{ED258029-B0AB-911A-B798-0782E5AF557E}"/>
              </a:ext>
            </a:extLst>
          </p:cNvPr>
          <p:cNvCxnSpPr>
            <a:cxnSpLocks/>
          </p:cNvCxnSpPr>
          <p:nvPr/>
        </p:nvCxnSpPr>
        <p:spPr>
          <a:xfrm>
            <a:off x="5273040" y="2146777"/>
            <a:ext cx="165608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0" name="Rechthoek 39">
            <a:extLst>
              <a:ext uri="{FF2B5EF4-FFF2-40B4-BE49-F238E27FC236}">
                <a16:creationId xmlns:a16="http://schemas.microsoft.com/office/drawing/2014/main" id="{DFEF01A9-CB3C-2B5C-FDC4-C1B52A773333}"/>
              </a:ext>
            </a:extLst>
          </p:cNvPr>
          <p:cNvSpPr/>
          <p:nvPr/>
        </p:nvSpPr>
        <p:spPr>
          <a:xfrm>
            <a:off x="7275386" y="3860219"/>
            <a:ext cx="2006020" cy="2140531"/>
          </a:xfrm>
          <a:prstGeom prst="rect">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41" name="Tijdelijke aanduiding voor tekst 5">
            <a:extLst>
              <a:ext uri="{FF2B5EF4-FFF2-40B4-BE49-F238E27FC236}">
                <a16:creationId xmlns:a16="http://schemas.microsoft.com/office/drawing/2014/main" id="{C6701BA9-B130-2C86-5D15-E5C6DFF5C2A9}"/>
              </a:ext>
            </a:extLst>
          </p:cNvPr>
          <p:cNvSpPr txBox="1">
            <a:spLocks/>
          </p:cNvSpPr>
          <p:nvPr/>
        </p:nvSpPr>
        <p:spPr>
          <a:xfrm>
            <a:off x="7274914" y="4682066"/>
            <a:ext cx="2006491" cy="1352640"/>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endParaRPr lang="en-GB" sz="2000" b="1" noProof="0" dirty="0"/>
          </a:p>
        </p:txBody>
      </p:sp>
      <p:sp>
        <p:nvSpPr>
          <p:cNvPr id="42" name="Tijdelijke aanduiding voor tekst 5">
            <a:extLst>
              <a:ext uri="{FF2B5EF4-FFF2-40B4-BE49-F238E27FC236}">
                <a16:creationId xmlns:a16="http://schemas.microsoft.com/office/drawing/2014/main" id="{9EA7C18A-39C1-A3C7-A7D8-059481A395C3}"/>
              </a:ext>
            </a:extLst>
          </p:cNvPr>
          <p:cNvSpPr txBox="1">
            <a:spLocks/>
          </p:cNvSpPr>
          <p:nvPr/>
        </p:nvSpPr>
        <p:spPr>
          <a:xfrm>
            <a:off x="7281427" y="4091569"/>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9 Discussion</a:t>
            </a:r>
          </a:p>
        </p:txBody>
      </p:sp>
      <p:cxnSp>
        <p:nvCxnSpPr>
          <p:cNvPr id="43" name="Rechte verbindingslijn 42">
            <a:extLst>
              <a:ext uri="{FF2B5EF4-FFF2-40B4-BE49-F238E27FC236}">
                <a16:creationId xmlns:a16="http://schemas.microsoft.com/office/drawing/2014/main" id="{4F7D45C3-5749-3673-4D95-DB180FE51455}"/>
              </a:ext>
            </a:extLst>
          </p:cNvPr>
          <p:cNvCxnSpPr>
            <a:cxnSpLocks/>
          </p:cNvCxnSpPr>
          <p:nvPr/>
        </p:nvCxnSpPr>
        <p:spPr>
          <a:xfrm>
            <a:off x="7458456" y="4441720"/>
            <a:ext cx="1685544"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4" name="Vrije vorm: vorm 43">
            <a:extLst>
              <a:ext uri="{FF2B5EF4-FFF2-40B4-BE49-F238E27FC236}">
                <a16:creationId xmlns:a16="http://schemas.microsoft.com/office/drawing/2014/main" id="{6BE9B909-8DC7-C7D9-025E-57828AA91DED}"/>
              </a:ext>
            </a:extLst>
          </p:cNvPr>
          <p:cNvSpPr>
            <a:spLocks/>
          </p:cNvSpPr>
          <p:nvPr/>
        </p:nvSpPr>
        <p:spPr>
          <a:xfrm>
            <a:off x="8183876" y="4927621"/>
            <a:ext cx="1097531" cy="1121258"/>
          </a:xfrm>
          <a:custGeom>
            <a:avLst/>
            <a:gdLst>
              <a:gd name="connsiteX0" fmla="*/ 1097531 w 1097531"/>
              <a:gd name="connsiteY0" fmla="*/ 0 h 1121258"/>
              <a:gd name="connsiteX1" fmla="*/ 1097531 w 1097531"/>
              <a:gd name="connsiteY1" fmla="*/ 1121258 h 1121258"/>
              <a:gd name="connsiteX2" fmla="*/ 0 w 1097531"/>
              <a:gd name="connsiteY2" fmla="*/ 1121258 h 1121258"/>
              <a:gd name="connsiteX3" fmla="*/ 53105 w 1097531"/>
              <a:gd name="connsiteY3" fmla="*/ 1057326 h 1121258"/>
              <a:gd name="connsiteX4" fmla="*/ 739103 w 1097531"/>
              <a:gd name="connsiteY4" fmla="*/ 333526 h 112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31" h="1121258">
                <a:moveTo>
                  <a:pt x="1097531" y="0"/>
                </a:moveTo>
                <a:lnTo>
                  <a:pt x="1097531" y="1121258"/>
                </a:lnTo>
                <a:lnTo>
                  <a:pt x="0" y="1121258"/>
                </a:lnTo>
                <a:lnTo>
                  <a:pt x="53105" y="1057326"/>
                </a:lnTo>
                <a:cubicBezTo>
                  <a:pt x="261098" y="814185"/>
                  <a:pt x="491210" y="572985"/>
                  <a:pt x="739103" y="333526"/>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b="1" noProof="0" dirty="0"/>
          </a:p>
        </p:txBody>
      </p:sp>
      <p:grpSp>
        <p:nvGrpSpPr>
          <p:cNvPr id="45" name="Groep 44">
            <a:extLst>
              <a:ext uri="{FF2B5EF4-FFF2-40B4-BE49-F238E27FC236}">
                <a16:creationId xmlns:a16="http://schemas.microsoft.com/office/drawing/2014/main" id="{F1E99752-3F38-454D-ECA8-F2DF47ABC534}"/>
              </a:ext>
            </a:extLst>
          </p:cNvPr>
          <p:cNvGrpSpPr>
            <a:grpSpLocks/>
          </p:cNvGrpSpPr>
          <p:nvPr/>
        </p:nvGrpSpPr>
        <p:grpSpPr>
          <a:xfrm>
            <a:off x="7274914" y="1565276"/>
            <a:ext cx="2006492" cy="2126314"/>
            <a:chOff x="7274914" y="1565276"/>
            <a:chExt cx="2006492" cy="2126314"/>
          </a:xfrm>
          <a:solidFill>
            <a:srgbClr val="13A902"/>
          </a:solidFill>
        </p:grpSpPr>
        <p:sp>
          <p:nvSpPr>
            <p:cNvPr id="46" name="Rechthoek 45">
              <a:extLst>
                <a:ext uri="{FF2B5EF4-FFF2-40B4-BE49-F238E27FC236}">
                  <a16:creationId xmlns:a16="http://schemas.microsoft.com/office/drawing/2014/main" id="{D63B6E30-F55C-23BF-D699-0014C8FE0451}"/>
                </a:ext>
              </a:extLst>
            </p:cNvPr>
            <p:cNvSpPr>
              <a:spLocks/>
            </p:cNvSpPr>
            <p:nvPr/>
          </p:nvSpPr>
          <p:spPr>
            <a:xfrm>
              <a:off x="7275386" y="1565276"/>
              <a:ext cx="2006020" cy="2126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47" name="Tijdelijke aanduiding voor tekst 5">
              <a:extLst>
                <a:ext uri="{FF2B5EF4-FFF2-40B4-BE49-F238E27FC236}">
                  <a16:creationId xmlns:a16="http://schemas.microsoft.com/office/drawing/2014/main" id="{899CAAEF-698D-FD20-62EA-B2C88540BB0A}"/>
                </a:ext>
              </a:extLst>
            </p:cNvPr>
            <p:cNvSpPr txBox="1">
              <a:spLocks/>
            </p:cNvSpPr>
            <p:nvPr/>
          </p:nvSpPr>
          <p:spPr>
            <a:xfrm>
              <a:off x="7274914" y="2387123"/>
              <a:ext cx="2006491" cy="1304467"/>
            </a:xfrm>
            <a:prstGeom prst="rect">
              <a:avLst/>
            </a:prstGeom>
            <a:grp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Methodology</a:t>
              </a:r>
            </a:p>
            <a:p>
              <a:r>
                <a:rPr lang="en-GB" sz="2000" b="1" noProof="0" dirty="0"/>
                <a:t>Results </a:t>
              </a:r>
            </a:p>
          </p:txBody>
        </p:sp>
        <p:sp>
          <p:nvSpPr>
            <p:cNvPr id="48" name="Tijdelijke aanduiding voor tekst 5">
              <a:extLst>
                <a:ext uri="{FF2B5EF4-FFF2-40B4-BE49-F238E27FC236}">
                  <a16:creationId xmlns:a16="http://schemas.microsoft.com/office/drawing/2014/main" id="{59A4A372-5874-DA1A-4478-AE9C691225FB}"/>
                </a:ext>
              </a:extLst>
            </p:cNvPr>
            <p:cNvSpPr txBox="1">
              <a:spLocks/>
            </p:cNvSpPr>
            <p:nvPr/>
          </p:nvSpPr>
          <p:spPr>
            <a:xfrm>
              <a:off x="7281428" y="1796626"/>
              <a:ext cx="1986398" cy="276999"/>
            </a:xfrm>
            <a:prstGeom prst="rect">
              <a:avLst/>
            </a:prstGeom>
            <a:grpFill/>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4 Component 1</a:t>
              </a:r>
            </a:p>
          </p:txBody>
        </p:sp>
        <p:cxnSp>
          <p:nvCxnSpPr>
            <p:cNvPr id="49" name="Rechte verbindingslijn 48">
              <a:extLst>
                <a:ext uri="{FF2B5EF4-FFF2-40B4-BE49-F238E27FC236}">
                  <a16:creationId xmlns:a16="http://schemas.microsoft.com/office/drawing/2014/main" id="{0AC4A2A5-6F43-C0D9-28B6-ABA95C8227BC}"/>
                </a:ext>
              </a:extLst>
            </p:cNvPr>
            <p:cNvCxnSpPr>
              <a:cxnSpLocks/>
            </p:cNvCxnSpPr>
            <p:nvPr/>
          </p:nvCxnSpPr>
          <p:spPr>
            <a:xfrm>
              <a:off x="7458456" y="2146777"/>
              <a:ext cx="1685544" cy="0"/>
            </a:xfrm>
            <a:prstGeom prst="line">
              <a:avLst/>
            </a:prstGeom>
            <a:grp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1" name="Rechthoek 50">
            <a:extLst>
              <a:ext uri="{FF2B5EF4-FFF2-40B4-BE49-F238E27FC236}">
                <a16:creationId xmlns:a16="http://schemas.microsoft.com/office/drawing/2014/main" id="{BA3F5042-8017-BDDE-32D8-A428C318554E}"/>
              </a:ext>
            </a:extLst>
          </p:cNvPr>
          <p:cNvSpPr>
            <a:spLocks/>
          </p:cNvSpPr>
          <p:nvPr/>
        </p:nvSpPr>
        <p:spPr>
          <a:xfrm>
            <a:off x="9456883" y="1565276"/>
            <a:ext cx="2006020" cy="2126314"/>
          </a:xfrm>
          <a:prstGeom prst="rect">
            <a:avLst/>
          </a:prstGeom>
          <a:solidFill>
            <a:srgbClr val="EDAD2E"/>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52" name="Vrije vorm: vorm 51">
            <a:extLst>
              <a:ext uri="{FF2B5EF4-FFF2-40B4-BE49-F238E27FC236}">
                <a16:creationId xmlns:a16="http://schemas.microsoft.com/office/drawing/2014/main" id="{8661551B-21FB-9A70-1A7C-B02869267FD2}"/>
              </a:ext>
            </a:extLst>
          </p:cNvPr>
          <p:cNvSpPr>
            <a:spLocks/>
          </p:cNvSpPr>
          <p:nvPr/>
        </p:nvSpPr>
        <p:spPr>
          <a:xfrm>
            <a:off x="10724352" y="3136553"/>
            <a:ext cx="742470" cy="555037"/>
          </a:xfrm>
          <a:custGeom>
            <a:avLst/>
            <a:gdLst>
              <a:gd name="connsiteX0" fmla="*/ 742470 w 742470"/>
              <a:gd name="connsiteY0" fmla="*/ 0 h 555037"/>
              <a:gd name="connsiteX1" fmla="*/ 742470 w 742470"/>
              <a:gd name="connsiteY1" fmla="*/ 555037 h 555037"/>
              <a:gd name="connsiteX2" fmla="*/ 0 w 742470"/>
              <a:gd name="connsiteY2" fmla="*/ 555037 h 555037"/>
              <a:gd name="connsiteX3" fmla="*/ 323385 w 742470"/>
              <a:gd name="connsiteY3" fmla="*/ 310047 h 555037"/>
            </a:gdLst>
            <a:ahLst/>
            <a:cxnLst>
              <a:cxn ang="0">
                <a:pos x="connsiteX0" y="connsiteY0"/>
              </a:cxn>
              <a:cxn ang="0">
                <a:pos x="connsiteX1" y="connsiteY1"/>
              </a:cxn>
              <a:cxn ang="0">
                <a:pos x="connsiteX2" y="connsiteY2"/>
              </a:cxn>
              <a:cxn ang="0">
                <a:pos x="connsiteX3" y="connsiteY3"/>
              </a:cxn>
            </a:cxnLst>
            <a:rect l="l" t="t" r="r" b="b"/>
            <a:pathLst>
              <a:path w="742470" h="555037">
                <a:moveTo>
                  <a:pt x="742470" y="0"/>
                </a:moveTo>
                <a:lnTo>
                  <a:pt x="742470" y="555037"/>
                </a:lnTo>
                <a:lnTo>
                  <a:pt x="0" y="555037"/>
                </a:lnTo>
                <a:lnTo>
                  <a:pt x="323385" y="310047"/>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b="1" noProof="0" dirty="0"/>
          </a:p>
        </p:txBody>
      </p:sp>
      <p:sp>
        <p:nvSpPr>
          <p:cNvPr id="53" name="Tijdelijke aanduiding voor tekst 5">
            <a:extLst>
              <a:ext uri="{FF2B5EF4-FFF2-40B4-BE49-F238E27FC236}">
                <a16:creationId xmlns:a16="http://schemas.microsoft.com/office/drawing/2014/main" id="{6BAE9008-E737-E529-CC92-B08F07AD0517}"/>
              </a:ext>
            </a:extLst>
          </p:cNvPr>
          <p:cNvSpPr txBox="1">
            <a:spLocks/>
          </p:cNvSpPr>
          <p:nvPr/>
        </p:nvSpPr>
        <p:spPr>
          <a:xfrm>
            <a:off x="9460330" y="2387123"/>
            <a:ext cx="2006491" cy="1304467"/>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Methodology</a:t>
            </a:r>
          </a:p>
          <a:p>
            <a:r>
              <a:rPr lang="en-GB" sz="2000" b="1" noProof="0" dirty="0"/>
              <a:t>Results </a:t>
            </a:r>
          </a:p>
        </p:txBody>
      </p:sp>
      <p:sp>
        <p:nvSpPr>
          <p:cNvPr id="54" name="Tijdelijke aanduiding voor tekst 5">
            <a:extLst>
              <a:ext uri="{FF2B5EF4-FFF2-40B4-BE49-F238E27FC236}">
                <a16:creationId xmlns:a16="http://schemas.microsoft.com/office/drawing/2014/main" id="{3E3DF8E0-79C2-E857-9E42-FFD6561B14DB}"/>
              </a:ext>
            </a:extLst>
          </p:cNvPr>
          <p:cNvSpPr txBox="1">
            <a:spLocks/>
          </p:cNvSpPr>
          <p:nvPr/>
        </p:nvSpPr>
        <p:spPr>
          <a:xfrm>
            <a:off x="9460330" y="1796626"/>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5 Component 2</a:t>
            </a:r>
          </a:p>
        </p:txBody>
      </p:sp>
      <p:cxnSp>
        <p:nvCxnSpPr>
          <p:cNvPr id="55" name="Rechte verbindingslijn 54">
            <a:extLst>
              <a:ext uri="{FF2B5EF4-FFF2-40B4-BE49-F238E27FC236}">
                <a16:creationId xmlns:a16="http://schemas.microsoft.com/office/drawing/2014/main" id="{142260D7-7D67-A289-BA81-6C6439988707}"/>
              </a:ext>
            </a:extLst>
          </p:cNvPr>
          <p:cNvCxnSpPr>
            <a:cxnSpLocks/>
          </p:cNvCxnSpPr>
          <p:nvPr/>
        </p:nvCxnSpPr>
        <p:spPr>
          <a:xfrm>
            <a:off x="9643872" y="2146777"/>
            <a:ext cx="1709928"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7" name="Rechthoek 56">
            <a:extLst>
              <a:ext uri="{FF2B5EF4-FFF2-40B4-BE49-F238E27FC236}">
                <a16:creationId xmlns:a16="http://schemas.microsoft.com/office/drawing/2014/main" id="{D034BFD2-A290-4303-69BD-4519D6047E3A}"/>
              </a:ext>
            </a:extLst>
          </p:cNvPr>
          <p:cNvSpPr/>
          <p:nvPr/>
        </p:nvSpPr>
        <p:spPr>
          <a:xfrm>
            <a:off x="9460802" y="3860219"/>
            <a:ext cx="2006020" cy="2140531"/>
          </a:xfrm>
          <a:prstGeom prst="rect">
            <a:avLst/>
          </a:prstGeom>
          <a:solidFill>
            <a:srgbClr val="13A90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b="1" noProof="0" dirty="0"/>
          </a:p>
        </p:txBody>
      </p:sp>
      <p:sp>
        <p:nvSpPr>
          <p:cNvPr id="58" name="Vrije vorm: vorm 57">
            <a:extLst>
              <a:ext uri="{FF2B5EF4-FFF2-40B4-BE49-F238E27FC236}">
                <a16:creationId xmlns:a16="http://schemas.microsoft.com/office/drawing/2014/main" id="{4075309D-6516-CA2B-3610-AB6341C84198}"/>
              </a:ext>
            </a:extLst>
          </p:cNvPr>
          <p:cNvSpPr>
            <a:spLocks/>
          </p:cNvSpPr>
          <p:nvPr/>
        </p:nvSpPr>
        <p:spPr>
          <a:xfrm>
            <a:off x="9463433" y="3851224"/>
            <a:ext cx="2006020" cy="2162930"/>
          </a:xfrm>
          <a:custGeom>
            <a:avLst/>
            <a:gdLst>
              <a:gd name="connsiteX0" fmla="*/ 1074817 w 2006020"/>
              <a:gd name="connsiteY0" fmla="*/ 0 h 2162930"/>
              <a:gd name="connsiteX1" fmla="*/ 2006020 w 2006020"/>
              <a:gd name="connsiteY1" fmla="*/ 0 h 2162930"/>
              <a:gd name="connsiteX2" fmla="*/ 2006020 w 2006020"/>
              <a:gd name="connsiteY2" fmla="*/ 2162930 h 2162930"/>
              <a:gd name="connsiteX3" fmla="*/ 0 w 2006020"/>
              <a:gd name="connsiteY3" fmla="*/ 2162930 h 2162930"/>
              <a:gd name="connsiteX4" fmla="*/ 0 w 2006020"/>
              <a:gd name="connsiteY4" fmla="*/ 883845 h 2162930"/>
              <a:gd name="connsiteX5" fmla="*/ 254852 w 2006020"/>
              <a:gd name="connsiteY5" fmla="*/ 661844 h 2162930"/>
              <a:gd name="connsiteX6" fmla="*/ 903705 w 2006020"/>
              <a:gd name="connsiteY6" fmla="*/ 132963 h 216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20" h="2162930">
                <a:moveTo>
                  <a:pt x="1074817" y="0"/>
                </a:moveTo>
                <a:lnTo>
                  <a:pt x="2006020" y="0"/>
                </a:lnTo>
                <a:lnTo>
                  <a:pt x="2006020" y="2162930"/>
                </a:lnTo>
                <a:lnTo>
                  <a:pt x="0" y="2162930"/>
                </a:lnTo>
                <a:lnTo>
                  <a:pt x="0" y="883845"/>
                </a:lnTo>
                <a:lnTo>
                  <a:pt x="254852" y="661844"/>
                </a:lnTo>
                <a:cubicBezTo>
                  <a:pt x="464187" y="484711"/>
                  <a:pt x="681081" y="308446"/>
                  <a:pt x="903705" y="132963"/>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b="1" noProof="0" dirty="0"/>
          </a:p>
        </p:txBody>
      </p:sp>
      <p:sp>
        <p:nvSpPr>
          <p:cNvPr id="59" name="Tijdelijke aanduiding voor tekst 5">
            <a:extLst>
              <a:ext uri="{FF2B5EF4-FFF2-40B4-BE49-F238E27FC236}">
                <a16:creationId xmlns:a16="http://schemas.microsoft.com/office/drawing/2014/main" id="{3ADA98A0-CC31-FCFB-7BD5-FF5063423124}"/>
              </a:ext>
            </a:extLst>
          </p:cNvPr>
          <p:cNvSpPr txBox="1">
            <a:spLocks/>
          </p:cNvSpPr>
          <p:nvPr/>
        </p:nvSpPr>
        <p:spPr>
          <a:xfrm>
            <a:off x="9460330" y="4682066"/>
            <a:ext cx="2006491" cy="1352640"/>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endParaRPr lang="en-GB" sz="2000" b="1" noProof="0" dirty="0"/>
          </a:p>
        </p:txBody>
      </p:sp>
      <p:sp>
        <p:nvSpPr>
          <p:cNvPr id="60" name="Tijdelijke aanduiding voor tekst 5">
            <a:extLst>
              <a:ext uri="{FF2B5EF4-FFF2-40B4-BE49-F238E27FC236}">
                <a16:creationId xmlns:a16="http://schemas.microsoft.com/office/drawing/2014/main" id="{1DD3B54E-31FE-BB76-E621-1BE8BDE43E57}"/>
              </a:ext>
            </a:extLst>
          </p:cNvPr>
          <p:cNvSpPr txBox="1">
            <a:spLocks/>
          </p:cNvSpPr>
          <p:nvPr/>
        </p:nvSpPr>
        <p:spPr>
          <a:xfrm>
            <a:off x="9460330" y="4091569"/>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10 Conclusion</a:t>
            </a:r>
          </a:p>
        </p:txBody>
      </p:sp>
      <p:cxnSp>
        <p:nvCxnSpPr>
          <p:cNvPr id="61" name="Rechte verbindingslijn 60">
            <a:extLst>
              <a:ext uri="{FF2B5EF4-FFF2-40B4-BE49-F238E27FC236}">
                <a16:creationId xmlns:a16="http://schemas.microsoft.com/office/drawing/2014/main" id="{C6AED62E-7DF2-3AA5-58E3-F050C23E8041}"/>
              </a:ext>
            </a:extLst>
          </p:cNvPr>
          <p:cNvCxnSpPr>
            <a:cxnSpLocks/>
          </p:cNvCxnSpPr>
          <p:nvPr/>
        </p:nvCxnSpPr>
        <p:spPr>
          <a:xfrm>
            <a:off x="9643872" y="4441720"/>
            <a:ext cx="1709928"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 name="Tijdelijke aanduiding voor tekst 5">
            <a:extLst>
              <a:ext uri="{FF2B5EF4-FFF2-40B4-BE49-F238E27FC236}">
                <a16:creationId xmlns:a16="http://schemas.microsoft.com/office/drawing/2014/main" id="{D452DE5B-452A-5544-6C74-F501924D3845}"/>
              </a:ext>
            </a:extLst>
          </p:cNvPr>
          <p:cNvSpPr txBox="1">
            <a:spLocks/>
          </p:cNvSpPr>
          <p:nvPr/>
        </p:nvSpPr>
        <p:spPr>
          <a:xfrm>
            <a:off x="7271381" y="4682066"/>
            <a:ext cx="2006491" cy="1352640"/>
          </a:xfrm>
          <a:prstGeom prst="rect">
            <a:avLst/>
          </a:prstGeom>
          <a:no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Limitations</a:t>
            </a:r>
          </a:p>
          <a:p>
            <a:r>
              <a:rPr lang="en-GB" sz="2000" b="1" dirty="0" err="1"/>
              <a:t>Furture</a:t>
            </a:r>
            <a:r>
              <a:rPr lang="en-GB" sz="2000" b="1" dirty="0"/>
              <a:t> Research</a:t>
            </a:r>
            <a:endParaRPr lang="en-GB" sz="2000" b="1" noProof="0" dirty="0"/>
          </a:p>
        </p:txBody>
      </p:sp>
      <p:sp>
        <p:nvSpPr>
          <p:cNvPr id="5" name="Tijdelijke aanduiding voor tekst 5">
            <a:extLst>
              <a:ext uri="{FF2B5EF4-FFF2-40B4-BE49-F238E27FC236}">
                <a16:creationId xmlns:a16="http://schemas.microsoft.com/office/drawing/2014/main" id="{FA44A725-3C52-0EA5-A19B-ACF70C95F920}"/>
              </a:ext>
            </a:extLst>
          </p:cNvPr>
          <p:cNvSpPr txBox="1">
            <a:spLocks/>
          </p:cNvSpPr>
          <p:nvPr/>
        </p:nvSpPr>
        <p:spPr>
          <a:xfrm>
            <a:off x="9495590" y="4715932"/>
            <a:ext cx="2006491" cy="1352640"/>
          </a:xfrm>
          <a:prstGeom prst="rect">
            <a:avLst/>
          </a:prstGeom>
          <a:noFill/>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b="1" noProof="0" dirty="0"/>
              <a:t>Contributions</a:t>
            </a:r>
          </a:p>
          <a:p>
            <a:r>
              <a:rPr lang="en-GB" sz="2000" b="1" dirty="0"/>
              <a:t>Use</a:t>
            </a:r>
            <a:endParaRPr lang="en-GB" sz="2000" b="1" noProof="0" dirty="0"/>
          </a:p>
        </p:txBody>
      </p:sp>
    </p:spTree>
    <p:extLst>
      <p:ext uri="{BB962C8B-B14F-4D97-AF65-F5344CB8AC3E}">
        <p14:creationId xmlns:p14="http://schemas.microsoft.com/office/powerpoint/2010/main" val="361398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02D1F-90F0-2D68-B55F-23B7A5FD9637}"/>
              </a:ext>
            </a:extLst>
          </p:cNvPr>
          <p:cNvSpPr>
            <a:spLocks noGrp="1"/>
          </p:cNvSpPr>
          <p:nvPr>
            <p:ph type="title"/>
          </p:nvPr>
        </p:nvSpPr>
        <p:spPr/>
        <p:txBody>
          <a:bodyPr/>
          <a:lstStyle/>
          <a:p>
            <a:r>
              <a:rPr lang="en-GB" noProof="0" dirty="0"/>
              <a:t>Face Validation</a:t>
            </a:r>
          </a:p>
        </p:txBody>
      </p:sp>
      <p:graphicFrame>
        <p:nvGraphicFramePr>
          <p:cNvPr id="8" name="Tijdelijke aanduiding voor inhoud 7">
            <a:extLst>
              <a:ext uri="{FF2B5EF4-FFF2-40B4-BE49-F238E27FC236}">
                <a16:creationId xmlns:a16="http://schemas.microsoft.com/office/drawing/2014/main" id="{EEE72686-D2D6-1A00-C7D3-3A23A684CBF7}"/>
              </a:ext>
            </a:extLst>
          </p:cNvPr>
          <p:cNvGraphicFramePr>
            <a:graphicFrameLocks noGrp="1"/>
          </p:cNvGraphicFramePr>
          <p:nvPr>
            <p:ph idx="1"/>
            <p:extLst>
              <p:ext uri="{D42A27DB-BD31-4B8C-83A1-F6EECF244321}">
                <p14:modId xmlns:p14="http://schemas.microsoft.com/office/powerpoint/2010/main" val="2425917709"/>
              </p:ext>
            </p:extLst>
          </p:nvPr>
        </p:nvGraphicFramePr>
        <p:xfrm>
          <a:off x="838200" y="1448435"/>
          <a:ext cx="10047345" cy="5191760"/>
        </p:xfrm>
        <a:graphic>
          <a:graphicData uri="http://schemas.openxmlformats.org/drawingml/2006/table">
            <a:tbl>
              <a:tblPr firstRow="1" bandRow="1">
                <a:tableStyleId>{1E171933-4619-4E11-9A3F-F7608DF75F80}</a:tableStyleId>
              </a:tblPr>
              <a:tblGrid>
                <a:gridCol w="2009469">
                  <a:extLst>
                    <a:ext uri="{9D8B030D-6E8A-4147-A177-3AD203B41FA5}">
                      <a16:colId xmlns:a16="http://schemas.microsoft.com/office/drawing/2014/main" val="2975037374"/>
                    </a:ext>
                  </a:extLst>
                </a:gridCol>
                <a:gridCol w="2009469">
                  <a:extLst>
                    <a:ext uri="{9D8B030D-6E8A-4147-A177-3AD203B41FA5}">
                      <a16:colId xmlns:a16="http://schemas.microsoft.com/office/drawing/2014/main" val="2005308940"/>
                    </a:ext>
                  </a:extLst>
                </a:gridCol>
                <a:gridCol w="2009469">
                  <a:extLst>
                    <a:ext uri="{9D8B030D-6E8A-4147-A177-3AD203B41FA5}">
                      <a16:colId xmlns:a16="http://schemas.microsoft.com/office/drawing/2014/main" val="2465617238"/>
                    </a:ext>
                  </a:extLst>
                </a:gridCol>
                <a:gridCol w="2009469">
                  <a:extLst>
                    <a:ext uri="{9D8B030D-6E8A-4147-A177-3AD203B41FA5}">
                      <a16:colId xmlns:a16="http://schemas.microsoft.com/office/drawing/2014/main" val="1629780816"/>
                    </a:ext>
                  </a:extLst>
                </a:gridCol>
                <a:gridCol w="2009469">
                  <a:extLst>
                    <a:ext uri="{9D8B030D-6E8A-4147-A177-3AD203B41FA5}">
                      <a16:colId xmlns:a16="http://schemas.microsoft.com/office/drawing/2014/main" val="791339611"/>
                    </a:ext>
                  </a:extLst>
                </a:gridCol>
              </a:tblGrid>
              <a:tr h="370840">
                <a:tc>
                  <a:txBody>
                    <a:bodyPr/>
                    <a:lstStyle/>
                    <a:p>
                      <a:r>
                        <a:rPr lang="en-GB" noProof="0" dirty="0"/>
                        <a:t>Origin type</a:t>
                      </a:r>
                    </a:p>
                  </a:txBody>
                  <a:tcPr/>
                </a:tc>
                <a:tc>
                  <a:txBody>
                    <a:bodyPr/>
                    <a:lstStyle/>
                    <a:p>
                      <a:r>
                        <a:rPr lang="en-GB" noProof="0" dirty="0"/>
                        <a:t>Departure hour</a:t>
                      </a:r>
                    </a:p>
                  </a:txBody>
                  <a:tcPr/>
                </a:tc>
                <a:tc>
                  <a:txBody>
                    <a:bodyPr/>
                    <a:lstStyle/>
                    <a:p>
                      <a:r>
                        <a:rPr lang="en-GB" noProof="0" dirty="0"/>
                        <a:t>Counted</a:t>
                      </a:r>
                    </a:p>
                  </a:txBody>
                  <a:tcPr/>
                </a:tc>
                <a:tc>
                  <a:txBody>
                    <a:bodyPr/>
                    <a:lstStyle/>
                    <a:p>
                      <a:r>
                        <a:rPr lang="en-GB" noProof="0" dirty="0"/>
                        <a:t>Predicted</a:t>
                      </a:r>
                    </a:p>
                  </a:txBody>
                  <a:tcPr/>
                </a:tc>
                <a:tc>
                  <a:txBody>
                    <a:bodyPr/>
                    <a:lstStyle/>
                    <a:p>
                      <a:r>
                        <a:rPr lang="en-GB" noProof="0" dirty="0"/>
                        <a:t>Factor difference</a:t>
                      </a:r>
                    </a:p>
                  </a:txBody>
                  <a:tcPr/>
                </a:tc>
                <a:extLst>
                  <a:ext uri="{0D108BD9-81ED-4DB2-BD59-A6C34878D82A}">
                    <a16:rowId xmlns:a16="http://schemas.microsoft.com/office/drawing/2014/main" val="3343583416"/>
                  </a:ext>
                </a:extLst>
              </a:tr>
              <a:tr h="370840">
                <a:tc>
                  <a:txBody>
                    <a:bodyPr/>
                    <a:lstStyle/>
                    <a:p>
                      <a:r>
                        <a:rPr lang="en-GB" noProof="0" dirty="0"/>
                        <a:t>Train Station</a:t>
                      </a:r>
                    </a:p>
                  </a:txBody>
                  <a:tcPr/>
                </a:tc>
                <a:tc>
                  <a:txBody>
                    <a:bodyPr/>
                    <a:lstStyle/>
                    <a:p>
                      <a:r>
                        <a:rPr lang="en-GB" noProof="0" dirty="0"/>
                        <a:t>8</a:t>
                      </a:r>
                    </a:p>
                  </a:txBody>
                  <a:tcPr/>
                </a:tc>
                <a:tc>
                  <a:txBody>
                    <a:bodyPr/>
                    <a:lstStyle/>
                    <a:p>
                      <a:r>
                        <a:rPr lang="en-GB" noProof="0" dirty="0"/>
                        <a:t>1777</a:t>
                      </a:r>
                    </a:p>
                  </a:txBody>
                  <a:tcPr/>
                </a:tc>
                <a:tc>
                  <a:txBody>
                    <a:bodyPr/>
                    <a:lstStyle/>
                    <a:p>
                      <a:r>
                        <a:rPr lang="en-GB" noProof="0" dirty="0"/>
                        <a:t>1144</a:t>
                      </a:r>
                    </a:p>
                  </a:txBody>
                  <a:tcPr/>
                </a:tc>
                <a:tc>
                  <a:txBody>
                    <a:bodyPr/>
                    <a:lstStyle/>
                    <a:p>
                      <a:r>
                        <a:rPr lang="en-GB" noProof="0" dirty="0"/>
                        <a:t>1.55</a:t>
                      </a:r>
                    </a:p>
                  </a:txBody>
                  <a:tcPr/>
                </a:tc>
                <a:extLst>
                  <a:ext uri="{0D108BD9-81ED-4DB2-BD59-A6C34878D82A}">
                    <a16:rowId xmlns:a16="http://schemas.microsoft.com/office/drawing/2014/main" val="3894296638"/>
                  </a:ext>
                </a:extLst>
              </a:tr>
              <a:tr h="370840">
                <a:tc>
                  <a:txBody>
                    <a:bodyPr/>
                    <a:lstStyle/>
                    <a:p>
                      <a:r>
                        <a:rPr lang="en-GB" noProof="0" dirty="0"/>
                        <a:t>Train Station</a:t>
                      </a:r>
                    </a:p>
                  </a:txBody>
                  <a:tcPr/>
                </a:tc>
                <a:tc>
                  <a:txBody>
                    <a:bodyPr/>
                    <a:lstStyle/>
                    <a:p>
                      <a:r>
                        <a:rPr lang="en-GB" noProof="0" dirty="0"/>
                        <a:t>12</a:t>
                      </a:r>
                    </a:p>
                  </a:txBody>
                  <a:tcPr/>
                </a:tc>
                <a:tc>
                  <a:txBody>
                    <a:bodyPr/>
                    <a:lstStyle/>
                    <a:p>
                      <a:r>
                        <a:rPr lang="en-GB" noProof="0" dirty="0"/>
                        <a:t>645</a:t>
                      </a:r>
                    </a:p>
                  </a:txBody>
                  <a:tcPr/>
                </a:tc>
                <a:tc>
                  <a:txBody>
                    <a:bodyPr/>
                    <a:lstStyle/>
                    <a:p>
                      <a:r>
                        <a:rPr lang="en-GB" noProof="0" dirty="0"/>
                        <a:t>196</a:t>
                      </a:r>
                    </a:p>
                  </a:txBody>
                  <a:tcPr/>
                </a:tc>
                <a:tc>
                  <a:txBody>
                    <a:bodyPr/>
                    <a:lstStyle/>
                    <a:p>
                      <a:r>
                        <a:rPr lang="en-GB" noProof="0" dirty="0"/>
                        <a:t>3.29</a:t>
                      </a:r>
                    </a:p>
                  </a:txBody>
                  <a:tcPr/>
                </a:tc>
                <a:extLst>
                  <a:ext uri="{0D108BD9-81ED-4DB2-BD59-A6C34878D82A}">
                    <a16:rowId xmlns:a16="http://schemas.microsoft.com/office/drawing/2014/main" val="1344804803"/>
                  </a:ext>
                </a:extLst>
              </a:tr>
              <a:tr h="370840">
                <a:tc>
                  <a:txBody>
                    <a:bodyPr/>
                    <a:lstStyle/>
                    <a:p>
                      <a:r>
                        <a:rPr lang="en-GB" noProof="0" dirty="0"/>
                        <a:t>Train Station</a:t>
                      </a:r>
                    </a:p>
                  </a:txBody>
                  <a:tcPr/>
                </a:tc>
                <a:tc>
                  <a:txBody>
                    <a:bodyPr/>
                    <a:lstStyle/>
                    <a:p>
                      <a:r>
                        <a:rPr lang="en-GB" noProof="0" dirty="0"/>
                        <a:t>17</a:t>
                      </a:r>
                    </a:p>
                  </a:txBody>
                  <a:tcPr/>
                </a:tc>
                <a:tc>
                  <a:txBody>
                    <a:bodyPr/>
                    <a:lstStyle/>
                    <a:p>
                      <a:r>
                        <a:rPr lang="en-GB" noProof="0" dirty="0"/>
                        <a:t>442</a:t>
                      </a:r>
                    </a:p>
                  </a:txBody>
                  <a:tcPr/>
                </a:tc>
                <a:tc>
                  <a:txBody>
                    <a:bodyPr/>
                    <a:lstStyle/>
                    <a:p>
                      <a:r>
                        <a:rPr lang="en-GB" noProof="0" dirty="0"/>
                        <a:t>251</a:t>
                      </a:r>
                    </a:p>
                  </a:txBody>
                  <a:tcPr/>
                </a:tc>
                <a:tc>
                  <a:txBody>
                    <a:bodyPr/>
                    <a:lstStyle/>
                    <a:p>
                      <a:r>
                        <a:rPr lang="en-GB" noProof="0" dirty="0"/>
                        <a:t>1.76</a:t>
                      </a:r>
                    </a:p>
                  </a:txBody>
                  <a:tcPr/>
                </a:tc>
                <a:extLst>
                  <a:ext uri="{0D108BD9-81ED-4DB2-BD59-A6C34878D82A}">
                    <a16:rowId xmlns:a16="http://schemas.microsoft.com/office/drawing/2014/main" val="2082739758"/>
                  </a:ext>
                </a:extLst>
              </a:tr>
              <a:tr h="370840">
                <a:tc>
                  <a:txBody>
                    <a:bodyPr/>
                    <a:lstStyle/>
                    <a:p>
                      <a:r>
                        <a:rPr lang="en-GB" noProof="0" dirty="0"/>
                        <a:t>Home</a:t>
                      </a:r>
                    </a:p>
                  </a:txBody>
                  <a:tcPr/>
                </a:tc>
                <a:tc>
                  <a:txBody>
                    <a:bodyPr/>
                    <a:lstStyle/>
                    <a:p>
                      <a:r>
                        <a:rPr lang="en-GB" noProof="0" dirty="0"/>
                        <a:t>8</a:t>
                      </a:r>
                    </a:p>
                  </a:txBody>
                  <a:tcPr/>
                </a:tc>
                <a:tc>
                  <a:txBody>
                    <a:bodyPr/>
                    <a:lstStyle/>
                    <a:p>
                      <a:r>
                        <a:rPr lang="en-GB" noProof="0" dirty="0"/>
                        <a:t>24</a:t>
                      </a:r>
                    </a:p>
                  </a:txBody>
                  <a:tcPr/>
                </a:tc>
                <a:tc>
                  <a:txBody>
                    <a:bodyPr/>
                    <a:lstStyle/>
                    <a:p>
                      <a:r>
                        <a:rPr lang="en-GB" noProof="0" dirty="0"/>
                        <a:t>18</a:t>
                      </a:r>
                    </a:p>
                  </a:txBody>
                  <a:tcPr/>
                </a:tc>
                <a:tc>
                  <a:txBody>
                    <a:bodyPr/>
                    <a:lstStyle/>
                    <a:p>
                      <a:r>
                        <a:rPr lang="en-GB" noProof="0" dirty="0"/>
                        <a:t>1.33</a:t>
                      </a:r>
                    </a:p>
                  </a:txBody>
                  <a:tcPr/>
                </a:tc>
                <a:extLst>
                  <a:ext uri="{0D108BD9-81ED-4DB2-BD59-A6C34878D82A}">
                    <a16:rowId xmlns:a16="http://schemas.microsoft.com/office/drawing/2014/main" val="2732292440"/>
                  </a:ext>
                </a:extLst>
              </a:tr>
              <a:tr h="370840">
                <a:tc>
                  <a:txBody>
                    <a:bodyPr/>
                    <a:lstStyle/>
                    <a:p>
                      <a:r>
                        <a:rPr lang="en-GB" noProof="0" dirty="0"/>
                        <a:t>Home</a:t>
                      </a:r>
                    </a:p>
                  </a:txBody>
                  <a:tcPr/>
                </a:tc>
                <a:tc>
                  <a:txBody>
                    <a:bodyPr/>
                    <a:lstStyle/>
                    <a:p>
                      <a:r>
                        <a:rPr lang="en-GB" noProof="0" dirty="0"/>
                        <a:t>9</a:t>
                      </a:r>
                    </a:p>
                  </a:txBody>
                  <a:tcPr/>
                </a:tc>
                <a:tc>
                  <a:txBody>
                    <a:bodyPr/>
                    <a:lstStyle/>
                    <a:p>
                      <a:r>
                        <a:rPr lang="en-GB" noProof="0" dirty="0"/>
                        <a:t>13</a:t>
                      </a:r>
                    </a:p>
                  </a:txBody>
                  <a:tcPr/>
                </a:tc>
                <a:tc>
                  <a:txBody>
                    <a:bodyPr/>
                    <a:lstStyle/>
                    <a:p>
                      <a:r>
                        <a:rPr lang="en-GB" noProof="0" dirty="0"/>
                        <a:t>6</a:t>
                      </a:r>
                    </a:p>
                  </a:txBody>
                  <a:tcPr/>
                </a:tc>
                <a:tc>
                  <a:txBody>
                    <a:bodyPr/>
                    <a:lstStyle/>
                    <a:p>
                      <a:r>
                        <a:rPr lang="en-GB" noProof="0" dirty="0"/>
                        <a:t>2.17</a:t>
                      </a:r>
                    </a:p>
                  </a:txBody>
                  <a:tcPr/>
                </a:tc>
                <a:extLst>
                  <a:ext uri="{0D108BD9-81ED-4DB2-BD59-A6C34878D82A}">
                    <a16:rowId xmlns:a16="http://schemas.microsoft.com/office/drawing/2014/main" val="2094913729"/>
                  </a:ext>
                </a:extLst>
              </a:tr>
              <a:tr h="370840">
                <a:tc>
                  <a:txBody>
                    <a:bodyPr/>
                    <a:lstStyle/>
                    <a:p>
                      <a:r>
                        <a:rPr lang="en-GB" noProof="0" dirty="0"/>
                        <a:t>Office</a:t>
                      </a:r>
                    </a:p>
                  </a:txBody>
                  <a:tcPr/>
                </a:tc>
                <a:tc>
                  <a:txBody>
                    <a:bodyPr/>
                    <a:lstStyle/>
                    <a:p>
                      <a:r>
                        <a:rPr lang="en-GB" noProof="0" dirty="0"/>
                        <a:t>12</a:t>
                      </a:r>
                    </a:p>
                  </a:txBody>
                  <a:tcPr/>
                </a:tc>
                <a:tc>
                  <a:txBody>
                    <a:bodyPr/>
                    <a:lstStyle/>
                    <a:p>
                      <a:r>
                        <a:rPr lang="en-GB" noProof="0" dirty="0"/>
                        <a:t>197</a:t>
                      </a:r>
                    </a:p>
                  </a:txBody>
                  <a:tcPr/>
                </a:tc>
                <a:tc>
                  <a:txBody>
                    <a:bodyPr/>
                    <a:lstStyle/>
                    <a:p>
                      <a:r>
                        <a:rPr lang="en-GB" noProof="0" dirty="0"/>
                        <a:t>12</a:t>
                      </a:r>
                    </a:p>
                  </a:txBody>
                  <a:tcPr/>
                </a:tc>
                <a:tc>
                  <a:txBody>
                    <a:bodyPr/>
                    <a:lstStyle/>
                    <a:p>
                      <a:r>
                        <a:rPr lang="en-GB" noProof="0" dirty="0"/>
                        <a:t>16.42</a:t>
                      </a:r>
                    </a:p>
                  </a:txBody>
                  <a:tcPr/>
                </a:tc>
                <a:extLst>
                  <a:ext uri="{0D108BD9-81ED-4DB2-BD59-A6C34878D82A}">
                    <a16:rowId xmlns:a16="http://schemas.microsoft.com/office/drawing/2014/main" val="2004238229"/>
                  </a:ext>
                </a:extLst>
              </a:tr>
              <a:tr h="370840">
                <a:tc>
                  <a:txBody>
                    <a:bodyPr/>
                    <a:lstStyle/>
                    <a:p>
                      <a:r>
                        <a:rPr lang="en-GB" noProof="0" dirty="0"/>
                        <a:t>Office</a:t>
                      </a:r>
                    </a:p>
                  </a:txBody>
                  <a:tcPr/>
                </a:tc>
                <a:tc>
                  <a:txBody>
                    <a:bodyPr/>
                    <a:lstStyle/>
                    <a:p>
                      <a:r>
                        <a:rPr lang="en-GB" noProof="0" dirty="0"/>
                        <a:t>17</a:t>
                      </a:r>
                    </a:p>
                  </a:txBody>
                  <a:tcPr/>
                </a:tc>
                <a:tc>
                  <a:txBody>
                    <a:bodyPr/>
                    <a:lstStyle/>
                    <a:p>
                      <a:r>
                        <a:rPr lang="en-GB" noProof="0" dirty="0"/>
                        <a:t>334</a:t>
                      </a:r>
                    </a:p>
                  </a:txBody>
                  <a:tcPr/>
                </a:tc>
                <a:tc>
                  <a:txBody>
                    <a:bodyPr/>
                    <a:lstStyle/>
                    <a:p>
                      <a:r>
                        <a:rPr lang="en-GB" noProof="0" dirty="0"/>
                        <a:t>36</a:t>
                      </a:r>
                    </a:p>
                  </a:txBody>
                  <a:tcPr/>
                </a:tc>
                <a:tc>
                  <a:txBody>
                    <a:bodyPr/>
                    <a:lstStyle/>
                    <a:p>
                      <a:r>
                        <a:rPr lang="en-GB" noProof="0" dirty="0"/>
                        <a:t>9.29</a:t>
                      </a:r>
                    </a:p>
                  </a:txBody>
                  <a:tcPr/>
                </a:tc>
                <a:extLst>
                  <a:ext uri="{0D108BD9-81ED-4DB2-BD59-A6C34878D82A}">
                    <a16:rowId xmlns:a16="http://schemas.microsoft.com/office/drawing/2014/main" val="408326402"/>
                  </a:ext>
                </a:extLst>
              </a:tr>
              <a:tr h="370840">
                <a:tc>
                  <a:txBody>
                    <a:bodyPr/>
                    <a:lstStyle/>
                    <a:p>
                      <a:r>
                        <a:rPr lang="en-GB" noProof="0" dirty="0"/>
                        <a:t>Leisure</a:t>
                      </a:r>
                    </a:p>
                  </a:txBody>
                  <a:tcPr/>
                </a:tc>
                <a:tc>
                  <a:txBody>
                    <a:bodyPr/>
                    <a:lstStyle/>
                    <a:p>
                      <a:r>
                        <a:rPr lang="en-GB" noProof="0" dirty="0"/>
                        <a:t>8</a:t>
                      </a:r>
                    </a:p>
                  </a:txBody>
                  <a:tcPr/>
                </a:tc>
                <a:tc>
                  <a:txBody>
                    <a:bodyPr/>
                    <a:lstStyle/>
                    <a:p>
                      <a:r>
                        <a:rPr lang="en-GB" noProof="0" dirty="0"/>
                        <a:t>8</a:t>
                      </a:r>
                    </a:p>
                  </a:txBody>
                  <a:tcPr/>
                </a:tc>
                <a:tc>
                  <a:txBody>
                    <a:bodyPr/>
                    <a:lstStyle/>
                    <a:p>
                      <a:r>
                        <a:rPr lang="en-GB" noProof="0" dirty="0"/>
                        <a:t>3</a:t>
                      </a:r>
                    </a:p>
                  </a:txBody>
                  <a:tcPr/>
                </a:tc>
                <a:tc>
                  <a:txBody>
                    <a:bodyPr/>
                    <a:lstStyle/>
                    <a:p>
                      <a:r>
                        <a:rPr lang="en-GB" noProof="0" dirty="0"/>
                        <a:t>2.67</a:t>
                      </a:r>
                    </a:p>
                  </a:txBody>
                  <a:tcPr/>
                </a:tc>
                <a:extLst>
                  <a:ext uri="{0D108BD9-81ED-4DB2-BD59-A6C34878D82A}">
                    <a16:rowId xmlns:a16="http://schemas.microsoft.com/office/drawing/2014/main" val="862489687"/>
                  </a:ext>
                </a:extLst>
              </a:tr>
              <a:tr h="370840">
                <a:tc>
                  <a:txBody>
                    <a:bodyPr/>
                    <a:lstStyle/>
                    <a:p>
                      <a:r>
                        <a:rPr lang="en-GB" noProof="0" dirty="0"/>
                        <a:t>Leisure</a:t>
                      </a:r>
                    </a:p>
                  </a:txBody>
                  <a:tcPr/>
                </a:tc>
                <a:tc>
                  <a:txBody>
                    <a:bodyPr/>
                    <a:lstStyle/>
                    <a:p>
                      <a:r>
                        <a:rPr lang="en-GB" noProof="0" dirty="0"/>
                        <a:t>9</a:t>
                      </a:r>
                    </a:p>
                  </a:txBody>
                  <a:tcPr/>
                </a:tc>
                <a:tc>
                  <a:txBody>
                    <a:bodyPr/>
                    <a:lstStyle/>
                    <a:p>
                      <a:r>
                        <a:rPr lang="en-GB" noProof="0" dirty="0"/>
                        <a:t>28</a:t>
                      </a:r>
                    </a:p>
                  </a:txBody>
                  <a:tcPr/>
                </a:tc>
                <a:tc>
                  <a:txBody>
                    <a:bodyPr/>
                    <a:lstStyle/>
                    <a:p>
                      <a:r>
                        <a:rPr lang="en-GB" noProof="0" dirty="0"/>
                        <a:t>5</a:t>
                      </a:r>
                    </a:p>
                  </a:txBody>
                  <a:tcPr/>
                </a:tc>
                <a:tc>
                  <a:txBody>
                    <a:bodyPr/>
                    <a:lstStyle/>
                    <a:p>
                      <a:r>
                        <a:rPr lang="en-GB" noProof="0" dirty="0"/>
                        <a:t>5.6</a:t>
                      </a:r>
                    </a:p>
                  </a:txBody>
                  <a:tcPr/>
                </a:tc>
                <a:extLst>
                  <a:ext uri="{0D108BD9-81ED-4DB2-BD59-A6C34878D82A}">
                    <a16:rowId xmlns:a16="http://schemas.microsoft.com/office/drawing/2014/main" val="3596280083"/>
                  </a:ext>
                </a:extLst>
              </a:tr>
              <a:tr h="370840">
                <a:tc>
                  <a:txBody>
                    <a:bodyPr/>
                    <a:lstStyle/>
                    <a:p>
                      <a:r>
                        <a:rPr lang="en-GB" noProof="0" dirty="0"/>
                        <a:t>Leisure</a:t>
                      </a:r>
                    </a:p>
                  </a:txBody>
                  <a:tcPr/>
                </a:tc>
                <a:tc>
                  <a:txBody>
                    <a:bodyPr/>
                    <a:lstStyle/>
                    <a:p>
                      <a:r>
                        <a:rPr lang="en-GB" noProof="0" dirty="0"/>
                        <a:t>17</a:t>
                      </a:r>
                    </a:p>
                  </a:txBody>
                  <a:tcPr/>
                </a:tc>
                <a:tc>
                  <a:txBody>
                    <a:bodyPr/>
                    <a:lstStyle/>
                    <a:p>
                      <a:r>
                        <a:rPr lang="en-GB" noProof="0" dirty="0"/>
                        <a:t>9</a:t>
                      </a:r>
                    </a:p>
                  </a:txBody>
                  <a:tcPr/>
                </a:tc>
                <a:tc>
                  <a:txBody>
                    <a:bodyPr/>
                    <a:lstStyle/>
                    <a:p>
                      <a:r>
                        <a:rPr lang="en-GB" noProof="0" dirty="0"/>
                        <a:t>18</a:t>
                      </a:r>
                    </a:p>
                  </a:txBody>
                  <a:tcPr/>
                </a:tc>
                <a:tc>
                  <a:txBody>
                    <a:bodyPr/>
                    <a:lstStyle/>
                    <a:p>
                      <a:r>
                        <a:rPr lang="en-GB" noProof="0" dirty="0"/>
                        <a:t>0.5</a:t>
                      </a:r>
                    </a:p>
                  </a:txBody>
                  <a:tcPr/>
                </a:tc>
                <a:extLst>
                  <a:ext uri="{0D108BD9-81ED-4DB2-BD59-A6C34878D82A}">
                    <a16:rowId xmlns:a16="http://schemas.microsoft.com/office/drawing/2014/main" val="2391795614"/>
                  </a:ext>
                </a:extLst>
              </a:tr>
              <a:tr h="370840">
                <a:tc>
                  <a:txBody>
                    <a:bodyPr/>
                    <a:lstStyle/>
                    <a:p>
                      <a:r>
                        <a:rPr lang="en-GB" noProof="0" dirty="0"/>
                        <a:t>Bus Stop</a:t>
                      </a:r>
                    </a:p>
                  </a:txBody>
                  <a:tcPr/>
                </a:tc>
                <a:tc>
                  <a:txBody>
                    <a:bodyPr/>
                    <a:lstStyle/>
                    <a:p>
                      <a:r>
                        <a:rPr lang="en-GB" noProof="0" dirty="0"/>
                        <a:t>8</a:t>
                      </a:r>
                    </a:p>
                  </a:txBody>
                  <a:tcPr/>
                </a:tc>
                <a:tc>
                  <a:txBody>
                    <a:bodyPr/>
                    <a:lstStyle/>
                    <a:p>
                      <a:r>
                        <a:rPr lang="en-GB" noProof="0" dirty="0"/>
                        <a:t>167</a:t>
                      </a:r>
                    </a:p>
                  </a:txBody>
                  <a:tcPr/>
                </a:tc>
                <a:tc>
                  <a:txBody>
                    <a:bodyPr/>
                    <a:lstStyle/>
                    <a:p>
                      <a:r>
                        <a:rPr lang="en-GB" noProof="0" dirty="0"/>
                        <a:t>261</a:t>
                      </a:r>
                    </a:p>
                  </a:txBody>
                  <a:tcPr/>
                </a:tc>
                <a:tc>
                  <a:txBody>
                    <a:bodyPr/>
                    <a:lstStyle/>
                    <a:p>
                      <a:r>
                        <a:rPr lang="en-GB" noProof="0" dirty="0"/>
                        <a:t>0.64</a:t>
                      </a:r>
                    </a:p>
                  </a:txBody>
                  <a:tcPr/>
                </a:tc>
                <a:extLst>
                  <a:ext uri="{0D108BD9-81ED-4DB2-BD59-A6C34878D82A}">
                    <a16:rowId xmlns:a16="http://schemas.microsoft.com/office/drawing/2014/main" val="1828134646"/>
                  </a:ext>
                </a:extLst>
              </a:tr>
              <a:tr h="370840">
                <a:tc>
                  <a:txBody>
                    <a:bodyPr/>
                    <a:lstStyle/>
                    <a:p>
                      <a:r>
                        <a:rPr lang="en-GB" noProof="0" dirty="0"/>
                        <a:t>Bus Stop</a:t>
                      </a:r>
                    </a:p>
                  </a:txBody>
                  <a:tcPr/>
                </a:tc>
                <a:tc>
                  <a:txBody>
                    <a:bodyPr/>
                    <a:lstStyle/>
                    <a:p>
                      <a:r>
                        <a:rPr lang="en-GB" noProof="0" dirty="0"/>
                        <a:t>12</a:t>
                      </a:r>
                    </a:p>
                  </a:txBody>
                  <a:tcPr/>
                </a:tc>
                <a:tc>
                  <a:txBody>
                    <a:bodyPr/>
                    <a:lstStyle/>
                    <a:p>
                      <a:r>
                        <a:rPr lang="en-GB" noProof="0" dirty="0"/>
                        <a:t>154</a:t>
                      </a:r>
                    </a:p>
                  </a:txBody>
                  <a:tcPr/>
                </a:tc>
                <a:tc>
                  <a:txBody>
                    <a:bodyPr/>
                    <a:lstStyle/>
                    <a:p>
                      <a:r>
                        <a:rPr lang="en-GB" noProof="0" dirty="0"/>
                        <a:t>77</a:t>
                      </a:r>
                    </a:p>
                  </a:txBody>
                  <a:tcPr/>
                </a:tc>
                <a:tc>
                  <a:txBody>
                    <a:bodyPr/>
                    <a:lstStyle/>
                    <a:p>
                      <a:r>
                        <a:rPr lang="en-GB" noProof="0" dirty="0"/>
                        <a:t>2</a:t>
                      </a:r>
                    </a:p>
                  </a:txBody>
                  <a:tcPr/>
                </a:tc>
                <a:extLst>
                  <a:ext uri="{0D108BD9-81ED-4DB2-BD59-A6C34878D82A}">
                    <a16:rowId xmlns:a16="http://schemas.microsoft.com/office/drawing/2014/main" val="165196461"/>
                  </a:ext>
                </a:extLst>
              </a:tr>
              <a:tr h="370840">
                <a:tc>
                  <a:txBody>
                    <a:bodyPr/>
                    <a:lstStyle/>
                    <a:p>
                      <a:r>
                        <a:rPr lang="en-GB" noProof="0" dirty="0"/>
                        <a:t>Bus Stop</a:t>
                      </a:r>
                    </a:p>
                  </a:txBody>
                  <a:tcPr/>
                </a:tc>
                <a:tc>
                  <a:txBody>
                    <a:bodyPr/>
                    <a:lstStyle/>
                    <a:p>
                      <a:r>
                        <a:rPr lang="en-GB" noProof="0" dirty="0"/>
                        <a:t>17</a:t>
                      </a:r>
                    </a:p>
                  </a:txBody>
                  <a:tcPr/>
                </a:tc>
                <a:tc>
                  <a:txBody>
                    <a:bodyPr/>
                    <a:lstStyle/>
                    <a:p>
                      <a:r>
                        <a:rPr lang="en-GB" noProof="0" dirty="0"/>
                        <a:t>235</a:t>
                      </a:r>
                    </a:p>
                  </a:txBody>
                  <a:tcPr/>
                </a:tc>
                <a:tc>
                  <a:txBody>
                    <a:bodyPr/>
                    <a:lstStyle/>
                    <a:p>
                      <a:r>
                        <a:rPr lang="en-GB" noProof="0" dirty="0"/>
                        <a:t>156</a:t>
                      </a:r>
                    </a:p>
                  </a:txBody>
                  <a:tcPr/>
                </a:tc>
                <a:tc>
                  <a:txBody>
                    <a:bodyPr/>
                    <a:lstStyle/>
                    <a:p>
                      <a:r>
                        <a:rPr lang="en-GB" noProof="0" dirty="0"/>
                        <a:t>1.51</a:t>
                      </a:r>
                    </a:p>
                  </a:txBody>
                  <a:tcPr/>
                </a:tc>
                <a:extLst>
                  <a:ext uri="{0D108BD9-81ED-4DB2-BD59-A6C34878D82A}">
                    <a16:rowId xmlns:a16="http://schemas.microsoft.com/office/drawing/2014/main" val="3632675969"/>
                  </a:ext>
                </a:extLst>
              </a:tr>
            </a:tbl>
          </a:graphicData>
        </a:graphic>
      </p:graphicFrame>
    </p:spTree>
    <p:extLst>
      <p:ext uri="{BB962C8B-B14F-4D97-AF65-F5344CB8AC3E}">
        <p14:creationId xmlns:p14="http://schemas.microsoft.com/office/powerpoint/2010/main" val="22296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A7ECB-2958-5484-1D28-479DB176F42F}"/>
              </a:ext>
            </a:extLst>
          </p:cNvPr>
          <p:cNvSpPr>
            <a:spLocks noGrp="1"/>
          </p:cNvSpPr>
          <p:nvPr>
            <p:ph type="title"/>
          </p:nvPr>
        </p:nvSpPr>
        <p:spPr/>
        <p:txBody>
          <a:bodyPr/>
          <a:lstStyle/>
          <a:p>
            <a:r>
              <a:rPr lang="en-GB" noProof="0" dirty="0"/>
              <a:t>Discussion &amp; Conclusion</a:t>
            </a:r>
          </a:p>
        </p:txBody>
      </p:sp>
      <p:pic>
        <p:nvPicPr>
          <p:cNvPr id="8" name="Afbeelding 7" descr="Afbeelding met Plan, kaart, diagram, tekst&#10;&#10;Door AI gegenereerde inhoud is mogelijk onjuist.">
            <a:extLst>
              <a:ext uri="{FF2B5EF4-FFF2-40B4-BE49-F238E27FC236}">
                <a16:creationId xmlns:a16="http://schemas.microsoft.com/office/drawing/2014/main" id="{6C08987F-4B8D-B394-38B6-8872982EADBA}"/>
              </a:ext>
            </a:extLst>
          </p:cNvPr>
          <p:cNvPicPr>
            <a:picLocks noChangeAspect="1"/>
          </p:cNvPicPr>
          <p:nvPr/>
        </p:nvPicPr>
        <p:blipFill>
          <a:blip r:embed="rId3"/>
          <a:stretch>
            <a:fillRect/>
          </a:stretch>
        </p:blipFill>
        <p:spPr>
          <a:xfrm>
            <a:off x="603043" y="1617482"/>
            <a:ext cx="5605848" cy="3207354"/>
          </a:xfrm>
          <a:prstGeom prst="rect">
            <a:avLst/>
          </a:prstGeom>
        </p:spPr>
      </p:pic>
      <p:pic>
        <p:nvPicPr>
          <p:cNvPr id="10" name="Picture 3" descr="Afbeelding met tekst, nummer, schermopname, Lettertype&#10;&#10;Door AI gegenereerde inhoud is mogelijk onjuist.">
            <a:extLst>
              <a:ext uri="{FF2B5EF4-FFF2-40B4-BE49-F238E27FC236}">
                <a16:creationId xmlns:a16="http://schemas.microsoft.com/office/drawing/2014/main" id="{02E82CFC-327F-77C3-0D65-4A08C90AAE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024" y="2943045"/>
            <a:ext cx="6090975" cy="3914955"/>
          </a:xfrm>
          <a:prstGeom prst="rect">
            <a:avLst/>
          </a:prstGeom>
          <a:noFill/>
          <a:ln>
            <a:noFill/>
          </a:ln>
        </p:spPr>
      </p:pic>
      <p:sp>
        <p:nvSpPr>
          <p:cNvPr id="12" name="Tekstvak 11">
            <a:extLst>
              <a:ext uri="{FF2B5EF4-FFF2-40B4-BE49-F238E27FC236}">
                <a16:creationId xmlns:a16="http://schemas.microsoft.com/office/drawing/2014/main" id="{3FD83DAB-DCFF-78F8-A91C-4B70A3ED01EE}"/>
              </a:ext>
            </a:extLst>
          </p:cNvPr>
          <p:cNvSpPr txBox="1"/>
          <p:nvPr/>
        </p:nvSpPr>
        <p:spPr>
          <a:xfrm>
            <a:off x="723134" y="5050661"/>
            <a:ext cx="5257800" cy="1754326"/>
          </a:xfrm>
          <a:prstGeom prst="rect">
            <a:avLst/>
          </a:prstGeom>
          <a:noFill/>
        </p:spPr>
        <p:txBody>
          <a:bodyPr wrap="square" rtlCol="0">
            <a:spAutoFit/>
          </a:bodyPr>
          <a:lstStyle/>
          <a:p>
            <a:r>
              <a:rPr lang="en-GB" b="1" noProof="0" dirty="0" err="1"/>
              <a:t>Furture</a:t>
            </a:r>
            <a:r>
              <a:rPr lang="en-GB" b="1" noProof="0" dirty="0"/>
              <a:t> Research</a:t>
            </a:r>
          </a:p>
          <a:p>
            <a:pPr marL="285750" lvl="0" indent="-285750">
              <a:buFontTx/>
              <a:buChar char="-"/>
            </a:pPr>
            <a:r>
              <a:rPr lang="en-GB" noProof="0" dirty="0"/>
              <a:t>Calibrate using street counts or </a:t>
            </a:r>
            <a:r>
              <a:rPr lang="en-GB" dirty="0"/>
              <a:t>Incorporating mode choice</a:t>
            </a:r>
            <a:endParaRPr lang="en-GB" noProof="0" dirty="0"/>
          </a:p>
          <a:p>
            <a:pPr marL="285750" lvl="0" indent="-285750">
              <a:buFontTx/>
              <a:buChar char="-"/>
            </a:pPr>
            <a:r>
              <a:rPr lang="en-GB" noProof="0" dirty="0"/>
              <a:t>Improve land-use-specific survey data.</a:t>
            </a:r>
          </a:p>
          <a:p>
            <a:pPr marL="285750" lvl="0" indent="-285750">
              <a:buFontTx/>
              <a:buChar char="-"/>
            </a:pPr>
            <a:r>
              <a:rPr lang="en-GB" dirty="0"/>
              <a:t>Improve accessibility index</a:t>
            </a:r>
            <a:endParaRPr lang="en-GB" noProof="0" dirty="0"/>
          </a:p>
          <a:p>
            <a:endParaRPr lang="en-GB" noProof="0" dirty="0"/>
          </a:p>
        </p:txBody>
      </p:sp>
      <p:pic>
        <p:nvPicPr>
          <p:cNvPr id="15" name="Picture 3">
            <a:extLst>
              <a:ext uri="{FF2B5EF4-FFF2-40B4-BE49-F238E27FC236}">
                <a16:creationId xmlns:a16="http://schemas.microsoft.com/office/drawing/2014/main" id="{B0BDEBDD-F5CE-75F0-A2E1-EFB39D0BA60D}"/>
              </a:ext>
            </a:extLst>
          </p:cNvPr>
          <p:cNvPicPr>
            <a:picLocks noChangeAspect="1"/>
          </p:cNvPicPr>
          <p:nvPr/>
        </p:nvPicPr>
        <p:blipFill rotWithShape="1">
          <a:blip r:embed="rId5"/>
          <a:srcRect r="49570" b="67976"/>
          <a:stretch>
            <a:fillRect/>
          </a:stretch>
        </p:blipFill>
        <p:spPr bwMode="auto">
          <a:xfrm>
            <a:off x="6444048" y="914400"/>
            <a:ext cx="2714178" cy="1725181"/>
          </a:xfrm>
          <a:prstGeom prst="rect">
            <a:avLst/>
          </a:prstGeom>
          <a:ln>
            <a:noFill/>
          </a:ln>
          <a:extLst>
            <a:ext uri="{53640926-AAD7-44D8-BBD7-CCE9431645EC}">
              <a14:shadowObscured xmlns:a14="http://schemas.microsoft.com/office/drawing/2010/main"/>
            </a:ext>
          </a:extLst>
        </p:spPr>
      </p:pic>
      <p:pic>
        <p:nvPicPr>
          <p:cNvPr id="16" name="Picture 3">
            <a:extLst>
              <a:ext uri="{FF2B5EF4-FFF2-40B4-BE49-F238E27FC236}">
                <a16:creationId xmlns:a16="http://schemas.microsoft.com/office/drawing/2014/main" id="{94E5BC57-F9A5-9734-7CD1-984B8221A8C0}"/>
              </a:ext>
            </a:extLst>
          </p:cNvPr>
          <p:cNvPicPr>
            <a:picLocks noChangeAspect="1"/>
          </p:cNvPicPr>
          <p:nvPr/>
        </p:nvPicPr>
        <p:blipFill rotWithShape="1">
          <a:blip r:embed="rId5"/>
          <a:srcRect t="32086" r="49570" b="36315"/>
          <a:stretch>
            <a:fillRect/>
          </a:stretch>
        </p:blipFill>
        <p:spPr bwMode="auto">
          <a:xfrm>
            <a:off x="9351306" y="927891"/>
            <a:ext cx="2714178" cy="17022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229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0BD2E-1C30-CDDD-7C99-E6DA3FF20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775635" y="0"/>
            <a:ext cx="6416365" cy="6862424"/>
          </a:xfrm>
          <a:prstGeom prst="rect">
            <a:avLst/>
          </a:prstGeom>
          <a:noFill/>
        </p:spPr>
      </p:pic>
      <p:sp>
        <p:nvSpPr>
          <p:cNvPr id="2" name="Titel 1">
            <a:extLst>
              <a:ext uri="{FF2B5EF4-FFF2-40B4-BE49-F238E27FC236}">
                <a16:creationId xmlns:a16="http://schemas.microsoft.com/office/drawing/2014/main" id="{D9B5EDF2-78A8-0072-8CAD-EDA93D89B189}"/>
              </a:ext>
            </a:extLst>
          </p:cNvPr>
          <p:cNvSpPr>
            <a:spLocks noGrp="1"/>
          </p:cNvSpPr>
          <p:nvPr>
            <p:ph type="title"/>
          </p:nvPr>
        </p:nvSpPr>
        <p:spPr/>
        <p:txBody>
          <a:bodyPr/>
          <a:lstStyle/>
          <a:p>
            <a:r>
              <a:rPr lang="en-GB" noProof="0" dirty="0"/>
              <a:t>Discussion &amp; Conclusion</a:t>
            </a:r>
          </a:p>
        </p:txBody>
      </p:sp>
      <p:pic>
        <p:nvPicPr>
          <p:cNvPr id="5" name="Picture 2" descr="Data analysis - Free seo and web icons">
            <a:extLst>
              <a:ext uri="{FF2B5EF4-FFF2-40B4-BE49-F238E27FC236}">
                <a16:creationId xmlns:a16="http://schemas.microsoft.com/office/drawing/2014/main" id="{C528B9F8-BB52-D856-7213-CDD9173CC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24" y="4077929"/>
            <a:ext cx="1177686" cy="11776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therlands country map icon illustration symbol design 45990818 Vector Art  at Vecteezy">
            <a:extLst>
              <a:ext uri="{FF2B5EF4-FFF2-40B4-BE49-F238E27FC236}">
                <a16:creationId xmlns:a16="http://schemas.microsoft.com/office/drawing/2014/main" id="{750721FE-C821-C4C9-7789-A1B36C7CD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532" y="3930052"/>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Timezone - Flat - Wired - Lordicon">
            <a:extLst>
              <a:ext uri="{FF2B5EF4-FFF2-40B4-BE49-F238E27FC236}">
                <a16:creationId xmlns:a16="http://schemas.microsoft.com/office/drawing/2014/main" id="{DA8D19C9-DA63-B511-433C-450BFD916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6916" y="3930052"/>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556A11AD-E3DA-C61F-03AA-2D49E8E992E1}"/>
              </a:ext>
            </a:extLst>
          </p:cNvPr>
          <p:cNvSpPr txBox="1"/>
          <p:nvPr/>
        </p:nvSpPr>
        <p:spPr>
          <a:xfrm>
            <a:off x="777067" y="1617482"/>
            <a:ext cx="5257800" cy="1200329"/>
          </a:xfrm>
          <a:prstGeom prst="rect">
            <a:avLst/>
          </a:prstGeom>
          <a:noFill/>
        </p:spPr>
        <p:txBody>
          <a:bodyPr wrap="square" rtlCol="0">
            <a:spAutoFit/>
          </a:bodyPr>
          <a:lstStyle/>
          <a:p>
            <a:r>
              <a:rPr lang="en-GB" b="1" noProof="0" dirty="0"/>
              <a:t>Key Strengths &amp; Usage</a:t>
            </a:r>
          </a:p>
          <a:p>
            <a:pPr marL="285750" lvl="0" indent="-285750">
              <a:buFontTx/>
              <a:buChar char="-"/>
            </a:pPr>
            <a:r>
              <a:rPr lang="en-GB" noProof="0" dirty="0"/>
              <a:t>It improved spatial and temporal resolution</a:t>
            </a:r>
          </a:p>
          <a:p>
            <a:pPr marL="285750" lvl="0" indent="-285750">
              <a:buFontTx/>
              <a:buChar char="-"/>
            </a:pPr>
            <a:r>
              <a:rPr lang="en-GB" noProof="0" dirty="0"/>
              <a:t>Useful for identifying key pedestrian generators</a:t>
            </a:r>
          </a:p>
          <a:p>
            <a:pPr marL="285750" lvl="0" indent="-285750">
              <a:buFontTx/>
              <a:buChar char="-"/>
            </a:pPr>
            <a:r>
              <a:rPr lang="en-GB" noProof="0" dirty="0"/>
              <a:t>Solid base for trip distribution and trip assignment</a:t>
            </a:r>
          </a:p>
        </p:txBody>
      </p:sp>
    </p:spTree>
    <p:extLst>
      <p:ext uri="{BB962C8B-B14F-4D97-AF65-F5344CB8AC3E}">
        <p14:creationId xmlns:p14="http://schemas.microsoft.com/office/powerpoint/2010/main" val="353132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5B9F9-A7CD-9A5A-0AE1-EE697FB46206}"/>
            </a:ext>
          </a:extLst>
        </p:cNvPr>
        <p:cNvGrpSpPr/>
        <p:nvPr/>
      </p:nvGrpSpPr>
      <p:grpSpPr>
        <a:xfrm>
          <a:off x="0" y="0"/>
          <a:ext cx="0" cy="0"/>
          <a:chOff x="0" y="0"/>
          <a:chExt cx="0" cy="0"/>
        </a:xfrm>
      </p:grpSpPr>
      <p:pic>
        <p:nvPicPr>
          <p:cNvPr id="24" name="Tijdelijke aanduiding voor afbeelding 23" descr="Afbeelding met buitenshuis, boom, hemel, Openbare ruimte&#10;&#10;Door AI gegenereerde inhoud is mogelijk onjuist.">
            <a:extLst>
              <a:ext uri="{FF2B5EF4-FFF2-40B4-BE49-F238E27FC236}">
                <a16:creationId xmlns:a16="http://schemas.microsoft.com/office/drawing/2014/main" id="{82E2349A-6823-C6F7-8C54-1FC0F941D7D5}"/>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616" r="2616"/>
          <a:stretch>
            <a:fillRect/>
          </a:stretch>
        </p:blipFill>
        <p:spPr/>
      </p:pic>
      <p:sp>
        <p:nvSpPr>
          <p:cNvPr id="9" name="Titel 8">
            <a:extLst>
              <a:ext uri="{FF2B5EF4-FFF2-40B4-BE49-F238E27FC236}">
                <a16:creationId xmlns:a16="http://schemas.microsoft.com/office/drawing/2014/main" id="{016B676F-8552-817A-F711-B0D6CA878ED5}"/>
              </a:ext>
            </a:extLst>
          </p:cNvPr>
          <p:cNvSpPr>
            <a:spLocks noGrp="1"/>
          </p:cNvSpPr>
          <p:nvPr>
            <p:ph type="title"/>
          </p:nvPr>
        </p:nvSpPr>
        <p:spPr/>
        <p:txBody>
          <a:bodyPr/>
          <a:lstStyle/>
          <a:p>
            <a:r>
              <a:rPr lang="en-GB" noProof="0" dirty="0"/>
              <a:t>Title slide + symbol #1</a:t>
            </a:r>
          </a:p>
        </p:txBody>
      </p:sp>
      <p:sp>
        <p:nvSpPr>
          <p:cNvPr id="36" name="Tijdelijke aanduiding voor tekst 35">
            <a:extLst>
              <a:ext uri="{FF2B5EF4-FFF2-40B4-BE49-F238E27FC236}">
                <a16:creationId xmlns:a16="http://schemas.microsoft.com/office/drawing/2014/main" id="{C329DA8C-7DF4-A4B7-9B92-900EE3F7039E}"/>
              </a:ext>
            </a:extLst>
          </p:cNvPr>
          <p:cNvSpPr>
            <a:spLocks noGrp="1"/>
          </p:cNvSpPr>
          <p:nvPr>
            <p:ph type="body" sz="quarter" idx="15"/>
          </p:nvPr>
        </p:nvSpPr>
        <p:spPr>
          <a:gradFill>
            <a:gsLst>
              <a:gs pos="0">
                <a:schemeClr val="tx1">
                  <a:alpha val="55000"/>
                </a:schemeClr>
              </a:gs>
              <a:gs pos="100000">
                <a:schemeClr val="tx1">
                  <a:alpha val="0"/>
                </a:schemeClr>
              </a:gs>
            </a:gsLst>
          </a:gradFill>
        </p:spPr>
        <p:txBody>
          <a:bodyPr/>
          <a:lstStyle/>
          <a:p>
            <a:r>
              <a:rPr lang="en-GB" noProof="0" dirty="0"/>
              <a:t> </a:t>
            </a:r>
          </a:p>
        </p:txBody>
      </p:sp>
      <p:sp>
        <p:nvSpPr>
          <p:cNvPr id="51" name="Tijdelijke aanduiding voor tekst 50">
            <a:extLst>
              <a:ext uri="{FF2B5EF4-FFF2-40B4-BE49-F238E27FC236}">
                <a16:creationId xmlns:a16="http://schemas.microsoft.com/office/drawing/2014/main" id="{86543283-F15F-C934-0DA0-4CE04AD41C93}"/>
              </a:ext>
            </a:extLst>
          </p:cNvPr>
          <p:cNvSpPr>
            <a:spLocks noGrp="1"/>
          </p:cNvSpPr>
          <p:nvPr>
            <p:ph type="body" sz="quarter" idx="16"/>
          </p:nvPr>
        </p:nvSpPr>
        <p:spPr/>
        <p:txBody>
          <a:bodyPr/>
          <a:lstStyle/>
          <a:p>
            <a:r>
              <a:rPr lang="en-GB" noProof="0" dirty="0"/>
              <a:t> </a:t>
            </a:r>
          </a:p>
        </p:txBody>
      </p:sp>
      <p:sp>
        <p:nvSpPr>
          <p:cNvPr id="22" name="Tijdelijke aanduiding voor tekst 21">
            <a:extLst>
              <a:ext uri="{FF2B5EF4-FFF2-40B4-BE49-F238E27FC236}">
                <a16:creationId xmlns:a16="http://schemas.microsoft.com/office/drawing/2014/main" id="{B06B1705-E8A0-9A3C-2089-FBC21800DBF4}"/>
              </a:ext>
            </a:extLst>
          </p:cNvPr>
          <p:cNvSpPr>
            <a:spLocks noGrp="1" noRot="1" noMove="1" noResize="1" noEditPoints="1" noAdjustHandles="1" noChangeArrowheads="1" noChangeShapeType="1"/>
          </p:cNvSpPr>
          <p:nvPr>
            <p:ph type="body" sz="quarter" idx="14"/>
          </p:nvPr>
        </p:nvSpPr>
        <p:spPr/>
        <p:txBody>
          <a:bodyPr/>
          <a:lstStyle/>
          <a:p>
            <a:r>
              <a:rPr lang="en-GB" noProof="0" dirty="0"/>
              <a:t> </a:t>
            </a:r>
          </a:p>
        </p:txBody>
      </p:sp>
      <p:sp>
        <p:nvSpPr>
          <p:cNvPr id="8" name="Tijdelijke aanduiding voor tekst 22">
            <a:extLst>
              <a:ext uri="{FF2B5EF4-FFF2-40B4-BE49-F238E27FC236}">
                <a16:creationId xmlns:a16="http://schemas.microsoft.com/office/drawing/2014/main" id="{14406279-90AA-8ED7-23F9-C520B126A94D}"/>
              </a:ext>
            </a:extLst>
          </p:cNvPr>
          <p:cNvSpPr>
            <a:spLocks noGrp="1"/>
          </p:cNvSpPr>
          <p:nvPr>
            <p:ph type="body" sz="quarter" idx="10"/>
          </p:nvPr>
        </p:nvSpPr>
        <p:spPr>
          <a:xfrm>
            <a:off x="4575651" y="3728638"/>
            <a:ext cx="10752137" cy="762966"/>
          </a:xfrm>
        </p:spPr>
        <p:txBody>
          <a:bodyPr/>
          <a:lstStyle/>
          <a:p>
            <a:pPr algn="l"/>
            <a:r>
              <a:rPr lang="en-GB" noProof="0" dirty="0"/>
              <a:t>Thank you for your Attention!</a:t>
            </a:r>
          </a:p>
        </p:txBody>
      </p:sp>
      <p:sp>
        <p:nvSpPr>
          <p:cNvPr id="11" name="Date Placeholder 4">
            <a:extLst>
              <a:ext uri="{FF2B5EF4-FFF2-40B4-BE49-F238E27FC236}">
                <a16:creationId xmlns:a16="http://schemas.microsoft.com/office/drawing/2014/main" id="{35368331-A2D8-83CC-C632-01A5786F6FBB}"/>
              </a:ext>
            </a:extLst>
          </p:cNvPr>
          <p:cNvSpPr txBox="1">
            <a:spLocks noGrp="1"/>
          </p:cNvSpPr>
          <p:nvPr>
            <p:ph type="body" sz="quarter" idx="11"/>
          </p:nvPr>
        </p:nvSpPr>
        <p:spPr>
          <a:xfrm>
            <a:off x="4730170" y="4491604"/>
            <a:ext cx="10763250" cy="1586845"/>
          </a:xfrm>
          <a:prstGeom prst="rect">
            <a:avLst/>
          </a:prstGeom>
        </p:spPr>
        <p:txBody>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noProof="0" dirty="0">
                <a:solidFill>
                  <a:schemeClr val="bg1"/>
                </a:solidFill>
              </a:rPr>
              <a:t>Supervisors: 	Dr. M. </a:t>
            </a:r>
            <a:r>
              <a:rPr lang="en-GB" sz="2000" noProof="0" dirty="0" err="1">
                <a:solidFill>
                  <a:schemeClr val="bg1"/>
                </a:solidFill>
              </a:rPr>
              <a:t>Snelder</a:t>
            </a:r>
            <a:r>
              <a:rPr lang="en-GB" sz="2000" noProof="0" dirty="0">
                <a:solidFill>
                  <a:schemeClr val="bg1"/>
                </a:solidFill>
              </a:rPr>
              <a:t>, Dr.ir. D.C. </a:t>
            </a:r>
            <a:r>
              <a:rPr lang="en-GB" sz="2000" noProof="0" dirty="0" err="1">
                <a:solidFill>
                  <a:schemeClr val="bg1"/>
                </a:solidFill>
              </a:rPr>
              <a:t>Duives</a:t>
            </a:r>
            <a:r>
              <a:rPr lang="en-GB" sz="2000" noProof="0" dirty="0">
                <a:solidFill>
                  <a:schemeClr val="bg1"/>
                </a:solidFill>
              </a:rPr>
              <a:t>, </a:t>
            </a:r>
          </a:p>
          <a:p>
            <a:r>
              <a:rPr lang="en-GB" sz="2000" noProof="0" dirty="0">
                <a:solidFill>
                  <a:schemeClr val="bg1"/>
                </a:solidFill>
              </a:rPr>
              <a:t>		Dr.ir. W. </a:t>
            </a:r>
            <a:r>
              <a:rPr lang="en-GB" sz="2000" noProof="0" dirty="0" err="1">
                <a:solidFill>
                  <a:schemeClr val="bg1"/>
                </a:solidFill>
              </a:rPr>
              <a:t>Daamen</a:t>
            </a:r>
            <a:r>
              <a:rPr lang="en-GB" sz="2000" noProof="0" dirty="0">
                <a:solidFill>
                  <a:schemeClr val="bg1"/>
                </a:solidFill>
              </a:rPr>
              <a:t>, Dr.ir. A. Nadi </a:t>
            </a:r>
            <a:r>
              <a:rPr lang="en-GB" sz="2000" noProof="0" dirty="0" err="1">
                <a:solidFill>
                  <a:schemeClr val="bg1"/>
                </a:solidFill>
              </a:rPr>
              <a:t>Najafabadi</a:t>
            </a:r>
            <a:endParaRPr lang="en-GB" sz="2000" noProof="0" dirty="0">
              <a:solidFill>
                <a:schemeClr val="bg1"/>
              </a:solidFill>
            </a:endParaRPr>
          </a:p>
          <a:p>
            <a:r>
              <a:rPr lang="en-GB" sz="2000" noProof="0" dirty="0">
                <a:solidFill>
                  <a:schemeClr val="bg1"/>
                </a:solidFill>
              </a:rPr>
              <a:t>Department: 	MSc Civil Engineering, TTE</a:t>
            </a:r>
          </a:p>
          <a:p>
            <a:r>
              <a:rPr lang="en-GB" sz="2000" noProof="0" dirty="0">
                <a:solidFill>
                  <a:schemeClr val="bg1"/>
                </a:solidFill>
              </a:rPr>
              <a:t>Date: 		07-01-2026</a:t>
            </a:r>
          </a:p>
        </p:txBody>
      </p:sp>
    </p:spTree>
    <p:extLst>
      <p:ext uri="{BB962C8B-B14F-4D97-AF65-F5344CB8AC3E}">
        <p14:creationId xmlns:p14="http://schemas.microsoft.com/office/powerpoint/2010/main" val="255640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B03D0F-26D2-39D4-498E-35F2E2802390}"/>
              </a:ext>
            </a:extLst>
          </p:cNvPr>
          <p:cNvSpPr>
            <a:spLocks noGrp="1"/>
          </p:cNvSpPr>
          <p:nvPr>
            <p:ph type="title"/>
          </p:nvPr>
        </p:nvSpPr>
        <p:spPr/>
        <p:txBody>
          <a:bodyPr/>
          <a:lstStyle/>
          <a:p>
            <a:r>
              <a:rPr lang="en-GB" noProof="0" dirty="0"/>
              <a:t>Motivation</a:t>
            </a:r>
          </a:p>
        </p:txBody>
      </p:sp>
      <p:graphicFrame>
        <p:nvGraphicFramePr>
          <p:cNvPr id="4" name="Content Placeholder 2">
            <a:extLst>
              <a:ext uri="{FF2B5EF4-FFF2-40B4-BE49-F238E27FC236}">
                <a16:creationId xmlns:a16="http://schemas.microsoft.com/office/drawing/2014/main" id="{E881DB14-D5C4-C25E-63DB-7C75AEF877F1}"/>
              </a:ext>
            </a:extLst>
          </p:cNvPr>
          <p:cNvGraphicFramePr>
            <a:graphicFrameLocks/>
          </p:cNvGraphicFramePr>
          <p:nvPr>
            <p:extLst>
              <p:ext uri="{D42A27DB-BD31-4B8C-83A1-F6EECF244321}">
                <p14:modId xmlns:p14="http://schemas.microsoft.com/office/powerpoint/2010/main" val="6250632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Urbanization - Free architecture and city icons">
            <a:extLst>
              <a:ext uri="{FF2B5EF4-FFF2-40B4-BE49-F238E27FC236}">
                <a16:creationId xmlns:a16="http://schemas.microsoft.com/office/drawing/2014/main" id="{01F57AC2-F7A5-E034-48B5-ABBDA07578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713" y="1690688"/>
            <a:ext cx="2786502" cy="2786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o car - Free signs icons">
            <a:extLst>
              <a:ext uri="{FF2B5EF4-FFF2-40B4-BE49-F238E27FC236}">
                <a16:creationId xmlns:a16="http://schemas.microsoft.com/office/drawing/2014/main" id="{05D75A0E-5E80-9AC6-2EF9-1F35DFBCA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2628" y="1690688"/>
            <a:ext cx="2786502" cy="27865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mputer - Free computer icons">
            <a:extLst>
              <a:ext uri="{FF2B5EF4-FFF2-40B4-BE49-F238E27FC236}">
                <a16:creationId xmlns:a16="http://schemas.microsoft.com/office/drawing/2014/main" id="{40B3B783-0FAF-83CB-E2C9-90C01BD49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5687" y="1690688"/>
            <a:ext cx="3264694" cy="326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300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DDC12-2346-D115-0969-AB0A8F474B28}"/>
              </a:ext>
            </a:extLst>
          </p:cNvPr>
          <p:cNvSpPr>
            <a:spLocks noGrp="1"/>
          </p:cNvSpPr>
          <p:nvPr>
            <p:ph type="title"/>
          </p:nvPr>
        </p:nvSpPr>
        <p:spPr/>
        <p:txBody>
          <a:bodyPr/>
          <a:lstStyle/>
          <a:p>
            <a:r>
              <a:rPr lang="en-GB" noProof="0" dirty="0"/>
              <a:t>Literature Gap</a:t>
            </a:r>
          </a:p>
        </p:txBody>
      </p:sp>
      <p:graphicFrame>
        <p:nvGraphicFramePr>
          <p:cNvPr id="4" name="Content Placeholder 2">
            <a:extLst>
              <a:ext uri="{FF2B5EF4-FFF2-40B4-BE49-F238E27FC236}">
                <a16:creationId xmlns:a16="http://schemas.microsoft.com/office/drawing/2014/main" id="{A3CDC929-4034-9725-478D-F5667E4A2860}"/>
              </a:ext>
            </a:extLst>
          </p:cNvPr>
          <p:cNvGraphicFramePr>
            <a:graphicFrameLocks noGrp="1"/>
          </p:cNvGraphicFramePr>
          <p:nvPr>
            <p:ph idx="1"/>
            <p:extLst>
              <p:ext uri="{D42A27DB-BD31-4B8C-83A1-F6EECF244321}">
                <p14:modId xmlns:p14="http://schemas.microsoft.com/office/powerpoint/2010/main" val="27885276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Data analysis - Free seo and web icons">
            <a:extLst>
              <a:ext uri="{FF2B5EF4-FFF2-40B4-BE49-F238E27FC236}">
                <a16:creationId xmlns:a16="http://schemas.microsoft.com/office/drawing/2014/main" id="{F4BBA676-4444-71E5-5CB7-5B0F9D1314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599" y="1865631"/>
            <a:ext cx="2786502" cy="2786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therlands country map icon illustration symbol design 45990818 Vector Art  at Vecteezy">
            <a:extLst>
              <a:ext uri="{FF2B5EF4-FFF2-40B4-BE49-F238E27FC236}">
                <a16:creationId xmlns:a16="http://schemas.microsoft.com/office/drawing/2014/main" id="{196F05BE-6D11-6F7F-4F37-C4B16A1595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7805" y="1515744"/>
            <a:ext cx="3136389" cy="3136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Timezone - Flat - Wired - Lordicon">
            <a:extLst>
              <a:ext uri="{FF2B5EF4-FFF2-40B4-BE49-F238E27FC236}">
                <a16:creationId xmlns:a16="http://schemas.microsoft.com/office/drawing/2014/main" id="{E8B0F4BB-1ED7-CB36-24CC-DE4698BD62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6709" y="1515744"/>
            <a:ext cx="3136390" cy="313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79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D05C-16C1-D48F-E71C-3AC6420904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7D0889B-E3DD-9AAA-75B0-BC16A165954D}"/>
              </a:ext>
            </a:extLst>
          </p:cNvPr>
          <p:cNvSpPr>
            <a:spLocks noGrp="1"/>
          </p:cNvSpPr>
          <p:nvPr>
            <p:ph type="title"/>
          </p:nvPr>
        </p:nvSpPr>
        <p:spPr/>
        <p:txBody>
          <a:bodyPr/>
          <a:lstStyle/>
          <a:p>
            <a:r>
              <a:rPr lang="en-GB" noProof="0" dirty="0"/>
              <a:t>Objective</a:t>
            </a:r>
          </a:p>
        </p:txBody>
      </p:sp>
      <p:graphicFrame>
        <p:nvGraphicFramePr>
          <p:cNvPr id="4" name="Content Placeholder 2">
            <a:extLst>
              <a:ext uri="{FF2B5EF4-FFF2-40B4-BE49-F238E27FC236}">
                <a16:creationId xmlns:a16="http://schemas.microsoft.com/office/drawing/2014/main" id="{E251826B-BED8-2142-33F5-9730164D3C11}"/>
              </a:ext>
            </a:extLst>
          </p:cNvPr>
          <p:cNvGraphicFramePr>
            <a:graphicFrameLocks noGrp="1"/>
          </p:cNvGraphicFramePr>
          <p:nvPr>
            <p:ph idx="1"/>
            <p:extLst>
              <p:ext uri="{D42A27DB-BD31-4B8C-83A1-F6EECF244321}">
                <p14:modId xmlns:p14="http://schemas.microsoft.com/office/powerpoint/2010/main" val="15734443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Data analysis - Free seo and web icons">
            <a:extLst>
              <a:ext uri="{FF2B5EF4-FFF2-40B4-BE49-F238E27FC236}">
                <a16:creationId xmlns:a16="http://schemas.microsoft.com/office/drawing/2014/main" id="{D530BBFA-43F9-0EFB-89E7-8E8EC8C6F8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599" y="1865631"/>
            <a:ext cx="2786502" cy="2786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therlands country map icon illustration symbol design 45990818 Vector Art  at Vecteezy">
            <a:extLst>
              <a:ext uri="{FF2B5EF4-FFF2-40B4-BE49-F238E27FC236}">
                <a16:creationId xmlns:a16="http://schemas.microsoft.com/office/drawing/2014/main" id="{FE212FEF-EFEF-A824-598F-2DC04E7843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7805" y="1515744"/>
            <a:ext cx="3136389" cy="3136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Timezone - Flat - Wired - Lordicon">
            <a:extLst>
              <a:ext uri="{FF2B5EF4-FFF2-40B4-BE49-F238E27FC236}">
                <a16:creationId xmlns:a16="http://schemas.microsoft.com/office/drawing/2014/main" id="{BE15CF36-42C7-332E-EE84-40B3132232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6709" y="1515744"/>
            <a:ext cx="3136390" cy="313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49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B08D-FA2A-8E45-8DA5-C53CF14BC3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298AB9-96AC-6FBA-8817-A1B283E1D459}"/>
              </a:ext>
            </a:extLst>
          </p:cNvPr>
          <p:cNvSpPr>
            <a:spLocks noGrp="1"/>
          </p:cNvSpPr>
          <p:nvPr>
            <p:ph type="title"/>
          </p:nvPr>
        </p:nvSpPr>
        <p:spPr/>
        <p:txBody>
          <a:bodyPr/>
          <a:lstStyle/>
          <a:p>
            <a:r>
              <a:rPr lang="en-GB" noProof="0" dirty="0"/>
              <a:t>Available Open Data</a:t>
            </a:r>
          </a:p>
        </p:txBody>
      </p:sp>
      <p:graphicFrame>
        <p:nvGraphicFramePr>
          <p:cNvPr id="4" name="Content Placeholder 2">
            <a:extLst>
              <a:ext uri="{FF2B5EF4-FFF2-40B4-BE49-F238E27FC236}">
                <a16:creationId xmlns:a16="http://schemas.microsoft.com/office/drawing/2014/main" id="{DE183DDF-988E-C0AF-19D9-96727CC72B06}"/>
              </a:ext>
            </a:extLst>
          </p:cNvPr>
          <p:cNvGraphicFramePr>
            <a:graphicFrameLocks noGrp="1"/>
          </p:cNvGraphicFramePr>
          <p:nvPr>
            <p:ph idx="1"/>
            <p:extLst>
              <p:ext uri="{D42A27DB-BD31-4B8C-83A1-F6EECF244321}">
                <p14:modId xmlns:p14="http://schemas.microsoft.com/office/powerpoint/2010/main" val="655114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OpenStreetMap - Coordination Office and Editor - Digitize the Planet">
            <a:extLst>
              <a:ext uri="{FF2B5EF4-FFF2-40B4-BE49-F238E27FC236}">
                <a16:creationId xmlns:a16="http://schemas.microsoft.com/office/drawing/2014/main" id="{34BB8F81-B258-89BB-F515-64CFF67C16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689" t="18865" r="11853" b="17529"/>
          <a:stretch>
            <a:fillRect/>
          </a:stretch>
        </p:blipFill>
        <p:spPr bwMode="auto">
          <a:xfrm>
            <a:off x="3818812" y="1921193"/>
            <a:ext cx="2748477" cy="15652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p Data layer - OpenStreetMap Wiki">
            <a:extLst>
              <a:ext uri="{FF2B5EF4-FFF2-40B4-BE49-F238E27FC236}">
                <a16:creationId xmlns:a16="http://schemas.microsoft.com/office/drawing/2014/main" id="{A57EE51F-CE42-0A46-7741-7F76709052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1748" y="1509713"/>
            <a:ext cx="4252052" cy="23882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asisregistratie Adressen en Gebouwen (BAG) | Data overheid">
            <a:extLst>
              <a:ext uri="{FF2B5EF4-FFF2-40B4-BE49-F238E27FC236}">
                <a16:creationId xmlns:a16="http://schemas.microsoft.com/office/drawing/2014/main" id="{631046A3-1796-8A33-1F70-9E8096F1C0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3871" y="4682588"/>
            <a:ext cx="2098357" cy="162931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utch Osint Guy Nico on X: &quot;Tip: View buildings in the Netherlands in 3D on  a map with 3D BAG (Register of Buildings and Addresses) viewer. Available  for free as open source">
            <a:extLst>
              <a:ext uri="{FF2B5EF4-FFF2-40B4-BE49-F238E27FC236}">
                <a16:creationId xmlns:a16="http://schemas.microsoft.com/office/drawing/2014/main" id="{D4A8C45B-00C2-396E-1BC1-4CEF2F7169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1748" y="4360892"/>
            <a:ext cx="4407480" cy="1883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analysis - Free seo and web icons">
            <a:extLst>
              <a:ext uri="{FF2B5EF4-FFF2-40B4-BE49-F238E27FC236}">
                <a16:creationId xmlns:a16="http://schemas.microsoft.com/office/drawing/2014/main" id="{9AF1881B-8BE1-4367-46EC-3CDE6FB6BB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1699" y="1865631"/>
            <a:ext cx="2786502" cy="278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24876-FC32-2CD4-F6B4-FFBC5612F57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3D8E16A-3531-63EC-7353-BF9454B46D69}"/>
              </a:ext>
            </a:extLst>
          </p:cNvPr>
          <p:cNvSpPr>
            <a:spLocks noGrp="1"/>
          </p:cNvSpPr>
          <p:nvPr>
            <p:ph type="title"/>
          </p:nvPr>
        </p:nvSpPr>
        <p:spPr/>
        <p:txBody>
          <a:bodyPr/>
          <a:lstStyle/>
          <a:p>
            <a:r>
              <a:rPr lang="en-GB" noProof="0" dirty="0"/>
              <a:t>Available Open Data</a:t>
            </a:r>
          </a:p>
        </p:txBody>
      </p:sp>
      <p:graphicFrame>
        <p:nvGraphicFramePr>
          <p:cNvPr id="4" name="Content Placeholder 2">
            <a:extLst>
              <a:ext uri="{FF2B5EF4-FFF2-40B4-BE49-F238E27FC236}">
                <a16:creationId xmlns:a16="http://schemas.microsoft.com/office/drawing/2014/main" id="{51AC6870-A034-1478-2C1C-1768BD71A8D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Data analysis - Free seo and web icons">
            <a:extLst>
              <a:ext uri="{FF2B5EF4-FFF2-40B4-BE49-F238E27FC236}">
                <a16:creationId xmlns:a16="http://schemas.microsoft.com/office/drawing/2014/main" id="{3375AC32-40F2-04F7-8275-0CAF37D421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699" y="1865631"/>
            <a:ext cx="2786502" cy="278650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entraal Bureau voor de Statistiek | CBS">
            <a:extLst>
              <a:ext uri="{FF2B5EF4-FFF2-40B4-BE49-F238E27FC236}">
                <a16:creationId xmlns:a16="http://schemas.microsoft.com/office/drawing/2014/main" id="{0B10BB30-B857-2A1C-B627-7598130B94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4702" y="1865631"/>
            <a:ext cx="1600200" cy="16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 6">
            <a:extLst>
              <a:ext uri="{FF2B5EF4-FFF2-40B4-BE49-F238E27FC236}">
                <a16:creationId xmlns:a16="http://schemas.microsoft.com/office/drawing/2014/main" id="{FDEE7EB0-356A-4520-2AF2-94882CA2A944}"/>
              </a:ext>
            </a:extLst>
          </p:cNvPr>
          <p:cNvGraphicFramePr>
            <a:graphicFrameLocks noGrp="1"/>
          </p:cNvGraphicFramePr>
          <p:nvPr>
            <p:extLst>
              <p:ext uri="{D42A27DB-BD31-4B8C-83A1-F6EECF244321}">
                <p14:modId xmlns:p14="http://schemas.microsoft.com/office/powerpoint/2010/main" val="2079729002"/>
              </p:ext>
            </p:extLst>
          </p:nvPr>
        </p:nvGraphicFramePr>
        <p:xfrm>
          <a:off x="3946101" y="3743643"/>
          <a:ext cx="8127999" cy="2433320"/>
        </p:xfrm>
        <a:graphic>
          <a:graphicData uri="http://schemas.openxmlformats.org/drawingml/2006/table">
            <a:tbl>
              <a:tblPr firstRow="1" bandRow="1">
                <a:tableStyleId>{00A15C55-8517-42AA-B614-E9B94910E393}</a:tableStyleId>
              </a:tblPr>
              <a:tblGrid>
                <a:gridCol w="903111">
                  <a:extLst>
                    <a:ext uri="{9D8B030D-6E8A-4147-A177-3AD203B41FA5}">
                      <a16:colId xmlns:a16="http://schemas.microsoft.com/office/drawing/2014/main" val="871928550"/>
                    </a:ext>
                  </a:extLst>
                </a:gridCol>
                <a:gridCol w="903111">
                  <a:extLst>
                    <a:ext uri="{9D8B030D-6E8A-4147-A177-3AD203B41FA5}">
                      <a16:colId xmlns:a16="http://schemas.microsoft.com/office/drawing/2014/main" val="3602013570"/>
                    </a:ext>
                  </a:extLst>
                </a:gridCol>
                <a:gridCol w="903111">
                  <a:extLst>
                    <a:ext uri="{9D8B030D-6E8A-4147-A177-3AD203B41FA5}">
                      <a16:colId xmlns:a16="http://schemas.microsoft.com/office/drawing/2014/main" val="2193776942"/>
                    </a:ext>
                  </a:extLst>
                </a:gridCol>
                <a:gridCol w="903111">
                  <a:extLst>
                    <a:ext uri="{9D8B030D-6E8A-4147-A177-3AD203B41FA5}">
                      <a16:colId xmlns:a16="http://schemas.microsoft.com/office/drawing/2014/main" val="3007586421"/>
                    </a:ext>
                  </a:extLst>
                </a:gridCol>
                <a:gridCol w="903111">
                  <a:extLst>
                    <a:ext uri="{9D8B030D-6E8A-4147-A177-3AD203B41FA5}">
                      <a16:colId xmlns:a16="http://schemas.microsoft.com/office/drawing/2014/main" val="2091777543"/>
                    </a:ext>
                  </a:extLst>
                </a:gridCol>
                <a:gridCol w="903111">
                  <a:extLst>
                    <a:ext uri="{9D8B030D-6E8A-4147-A177-3AD203B41FA5}">
                      <a16:colId xmlns:a16="http://schemas.microsoft.com/office/drawing/2014/main" val="4064683910"/>
                    </a:ext>
                  </a:extLst>
                </a:gridCol>
                <a:gridCol w="903111">
                  <a:extLst>
                    <a:ext uri="{9D8B030D-6E8A-4147-A177-3AD203B41FA5}">
                      <a16:colId xmlns:a16="http://schemas.microsoft.com/office/drawing/2014/main" val="2101027146"/>
                    </a:ext>
                  </a:extLst>
                </a:gridCol>
                <a:gridCol w="903111">
                  <a:extLst>
                    <a:ext uri="{9D8B030D-6E8A-4147-A177-3AD203B41FA5}">
                      <a16:colId xmlns:a16="http://schemas.microsoft.com/office/drawing/2014/main" val="357197196"/>
                    </a:ext>
                  </a:extLst>
                </a:gridCol>
                <a:gridCol w="903111">
                  <a:extLst>
                    <a:ext uri="{9D8B030D-6E8A-4147-A177-3AD203B41FA5}">
                      <a16:colId xmlns:a16="http://schemas.microsoft.com/office/drawing/2014/main" val="23233415"/>
                    </a:ext>
                  </a:extLst>
                </a:gridCol>
              </a:tblGrid>
              <a:tr h="370840">
                <a:tc>
                  <a:txBody>
                    <a:bodyPr/>
                    <a:lstStyle/>
                    <a:p>
                      <a:r>
                        <a:rPr lang="en-GB" sz="1600" noProof="0" dirty="0"/>
                        <a:t>OPID</a:t>
                      </a:r>
                    </a:p>
                  </a:txBody>
                  <a:tcPr/>
                </a:tc>
                <a:tc>
                  <a:txBody>
                    <a:bodyPr/>
                    <a:lstStyle/>
                    <a:p>
                      <a:r>
                        <a:rPr lang="en-GB" sz="1600" noProof="0" dirty="0" err="1"/>
                        <a:t>TripNr</a:t>
                      </a:r>
                      <a:endParaRPr lang="en-GB" sz="1600" noProof="0" dirty="0"/>
                    </a:p>
                  </a:txBody>
                  <a:tcPr/>
                </a:tc>
                <a:tc>
                  <a:txBody>
                    <a:bodyPr/>
                    <a:lstStyle/>
                    <a:p>
                      <a:r>
                        <a:rPr lang="en-GB" sz="1600" noProof="0" dirty="0"/>
                        <a:t>OPC</a:t>
                      </a:r>
                    </a:p>
                  </a:txBody>
                  <a:tcPr/>
                </a:tc>
                <a:tc>
                  <a:txBody>
                    <a:bodyPr/>
                    <a:lstStyle/>
                    <a:p>
                      <a:r>
                        <a:rPr lang="en-GB" sz="1600" noProof="0" dirty="0"/>
                        <a:t>DPC</a:t>
                      </a:r>
                    </a:p>
                  </a:txBody>
                  <a:tcPr/>
                </a:tc>
                <a:tc>
                  <a:txBody>
                    <a:bodyPr/>
                    <a:lstStyle/>
                    <a:p>
                      <a:r>
                        <a:rPr lang="en-GB" sz="1600" noProof="0" dirty="0"/>
                        <a:t>Purpose</a:t>
                      </a:r>
                    </a:p>
                  </a:txBody>
                  <a:tcPr/>
                </a:tc>
                <a:tc>
                  <a:txBody>
                    <a:bodyPr/>
                    <a:lstStyle/>
                    <a:p>
                      <a:r>
                        <a:rPr lang="en-GB" sz="1600" noProof="0" dirty="0"/>
                        <a:t>Main Mode</a:t>
                      </a:r>
                    </a:p>
                  </a:txBody>
                  <a:tcPr/>
                </a:tc>
                <a:tc>
                  <a:txBody>
                    <a:bodyPr/>
                    <a:lstStyle/>
                    <a:p>
                      <a:r>
                        <a:rPr lang="en-GB" sz="1600" noProof="0" dirty="0"/>
                        <a:t>Departure H</a:t>
                      </a:r>
                    </a:p>
                  </a:txBody>
                  <a:tcPr/>
                </a:tc>
                <a:tc>
                  <a:txBody>
                    <a:bodyPr/>
                    <a:lstStyle/>
                    <a:p>
                      <a:r>
                        <a:rPr lang="en-GB" sz="1600" noProof="0" dirty="0"/>
                        <a:t>Leg</a:t>
                      </a:r>
                    </a:p>
                  </a:txBody>
                  <a:tcPr/>
                </a:tc>
                <a:tc>
                  <a:txBody>
                    <a:bodyPr/>
                    <a:lstStyle/>
                    <a:p>
                      <a:r>
                        <a:rPr lang="en-GB" sz="1600" noProof="0" dirty="0"/>
                        <a:t>Leg Mode</a:t>
                      </a:r>
                    </a:p>
                  </a:txBody>
                  <a:tcPr/>
                </a:tc>
                <a:extLst>
                  <a:ext uri="{0D108BD9-81ED-4DB2-BD59-A6C34878D82A}">
                    <a16:rowId xmlns:a16="http://schemas.microsoft.com/office/drawing/2014/main" val="1821590503"/>
                  </a:ext>
                </a:extLst>
              </a:tr>
              <a:tr h="370840">
                <a:tc>
                  <a:txBody>
                    <a:bodyPr/>
                    <a:lstStyle/>
                    <a:p>
                      <a:r>
                        <a:rPr lang="en-GB" sz="1600" noProof="0" dirty="0"/>
                        <a:t>100000</a:t>
                      </a:r>
                    </a:p>
                  </a:txBody>
                  <a:tcPr/>
                </a:tc>
                <a:tc>
                  <a:txBody>
                    <a:bodyPr/>
                    <a:lstStyle/>
                    <a:p>
                      <a:r>
                        <a:rPr lang="en-GB" sz="1600" noProof="0" dirty="0"/>
                        <a:t>1</a:t>
                      </a:r>
                    </a:p>
                  </a:txBody>
                  <a:tcPr/>
                </a:tc>
                <a:tc>
                  <a:txBody>
                    <a:bodyPr/>
                    <a:lstStyle/>
                    <a:p>
                      <a:r>
                        <a:rPr lang="en-GB" sz="1600" noProof="0" dirty="0"/>
                        <a:t>1191</a:t>
                      </a:r>
                    </a:p>
                  </a:txBody>
                  <a:tcPr/>
                </a:tc>
                <a:tc>
                  <a:txBody>
                    <a:bodyPr/>
                    <a:lstStyle/>
                    <a:p>
                      <a:r>
                        <a:rPr lang="en-GB" sz="1600" noProof="0" dirty="0"/>
                        <a:t>1105</a:t>
                      </a:r>
                    </a:p>
                  </a:txBody>
                  <a:tcPr/>
                </a:tc>
                <a:tc>
                  <a:txBody>
                    <a:bodyPr/>
                    <a:lstStyle/>
                    <a:p>
                      <a:r>
                        <a:rPr lang="en-GB" sz="1600" noProof="0" dirty="0"/>
                        <a:t>Work</a:t>
                      </a:r>
                    </a:p>
                  </a:txBody>
                  <a:tcPr/>
                </a:tc>
                <a:tc>
                  <a:txBody>
                    <a:bodyPr/>
                    <a:lstStyle/>
                    <a:p>
                      <a:r>
                        <a:rPr lang="en-GB" sz="1600" noProof="0" dirty="0"/>
                        <a:t>Walking</a:t>
                      </a:r>
                    </a:p>
                  </a:txBody>
                  <a:tcPr/>
                </a:tc>
                <a:tc>
                  <a:txBody>
                    <a:bodyPr/>
                    <a:lstStyle/>
                    <a:p>
                      <a:r>
                        <a:rPr lang="en-GB" sz="1600" noProof="0" dirty="0"/>
                        <a:t>8</a:t>
                      </a:r>
                    </a:p>
                  </a:txBody>
                  <a:tcPr/>
                </a:tc>
                <a:tc>
                  <a:txBody>
                    <a:bodyPr/>
                    <a:lstStyle/>
                    <a:p>
                      <a:r>
                        <a:rPr lang="en-GB" sz="1600" noProof="0" dirty="0"/>
                        <a:t>1</a:t>
                      </a:r>
                    </a:p>
                  </a:txBody>
                  <a:tcPr/>
                </a:tc>
                <a:tc>
                  <a:txBody>
                    <a:bodyPr/>
                    <a:lstStyle/>
                    <a:p>
                      <a:r>
                        <a:rPr lang="en-GB" sz="1600" noProof="0" dirty="0"/>
                        <a:t>Walking</a:t>
                      </a:r>
                    </a:p>
                  </a:txBody>
                  <a:tcPr/>
                </a:tc>
                <a:extLst>
                  <a:ext uri="{0D108BD9-81ED-4DB2-BD59-A6C34878D82A}">
                    <a16:rowId xmlns:a16="http://schemas.microsoft.com/office/drawing/2014/main" val="2999609192"/>
                  </a:ext>
                </a:extLst>
              </a:tr>
              <a:tr h="370840">
                <a:tc>
                  <a:txBody>
                    <a:bodyPr/>
                    <a:lstStyle/>
                    <a:p>
                      <a:r>
                        <a:rPr lang="en-GB" sz="1600" noProof="0" dirty="0"/>
                        <a:t>100000</a:t>
                      </a:r>
                    </a:p>
                  </a:txBody>
                  <a:tcPr/>
                </a:tc>
                <a:tc>
                  <a:txBody>
                    <a:bodyPr/>
                    <a:lstStyle/>
                    <a:p>
                      <a:r>
                        <a:rPr lang="en-GB" sz="1600" noProof="0" dirty="0"/>
                        <a:t>2</a:t>
                      </a:r>
                    </a:p>
                  </a:txBody>
                  <a:tcPr/>
                </a:tc>
                <a:tc>
                  <a:txBody>
                    <a:bodyPr/>
                    <a:lstStyle/>
                    <a:p>
                      <a:r>
                        <a:rPr lang="en-GB" sz="1600" noProof="0" dirty="0"/>
                        <a:t>1105</a:t>
                      </a:r>
                    </a:p>
                  </a:txBody>
                  <a:tcPr/>
                </a:tc>
                <a:tc>
                  <a:txBody>
                    <a:bodyPr/>
                    <a:lstStyle/>
                    <a:p>
                      <a:r>
                        <a:rPr lang="en-GB" sz="1600" noProof="0" dirty="0"/>
                        <a:t>1191</a:t>
                      </a:r>
                    </a:p>
                  </a:txBody>
                  <a:tcPr/>
                </a:tc>
                <a:tc>
                  <a:txBody>
                    <a:bodyPr/>
                    <a:lstStyle/>
                    <a:p>
                      <a:r>
                        <a:rPr lang="en-GB" sz="1600" noProof="0" dirty="0"/>
                        <a:t>Home</a:t>
                      </a:r>
                    </a:p>
                  </a:txBody>
                  <a:tcPr/>
                </a:tc>
                <a:tc>
                  <a:txBody>
                    <a:bodyPr/>
                    <a:lstStyle/>
                    <a:p>
                      <a:r>
                        <a:rPr lang="en-GB" sz="1600" noProof="0" dirty="0"/>
                        <a:t>Walking</a:t>
                      </a:r>
                    </a:p>
                  </a:txBody>
                  <a:tcPr/>
                </a:tc>
                <a:tc>
                  <a:txBody>
                    <a:bodyPr/>
                    <a:lstStyle/>
                    <a:p>
                      <a:r>
                        <a:rPr lang="en-GB" sz="1600" noProof="0" dirty="0"/>
                        <a:t>17</a:t>
                      </a:r>
                    </a:p>
                  </a:txBody>
                  <a:tcPr/>
                </a:tc>
                <a:tc>
                  <a:txBody>
                    <a:bodyPr/>
                    <a:lstStyle/>
                    <a:p>
                      <a:r>
                        <a:rPr lang="en-GB" sz="1600" noProof="0" dirty="0"/>
                        <a:t>1</a:t>
                      </a:r>
                    </a:p>
                  </a:txBody>
                  <a:tcPr/>
                </a:tc>
                <a:tc>
                  <a:txBody>
                    <a:bodyPr/>
                    <a:lstStyle/>
                    <a:p>
                      <a:r>
                        <a:rPr lang="en-GB" sz="1600" noProof="0" dirty="0"/>
                        <a:t>Walking</a:t>
                      </a:r>
                    </a:p>
                  </a:txBody>
                  <a:tcPr/>
                </a:tc>
                <a:extLst>
                  <a:ext uri="{0D108BD9-81ED-4DB2-BD59-A6C34878D82A}">
                    <a16:rowId xmlns:a16="http://schemas.microsoft.com/office/drawing/2014/main" val="3307835254"/>
                  </a:ext>
                </a:extLst>
              </a:tr>
              <a:tr h="370840">
                <a:tc>
                  <a:txBody>
                    <a:bodyPr/>
                    <a:lstStyle/>
                    <a:p>
                      <a:r>
                        <a:rPr lang="en-GB" sz="1600" noProof="0" dirty="0"/>
                        <a:t>100001</a:t>
                      </a:r>
                    </a:p>
                  </a:txBody>
                  <a:tcPr/>
                </a:tc>
                <a:tc>
                  <a:txBody>
                    <a:bodyPr/>
                    <a:lstStyle/>
                    <a:p>
                      <a:r>
                        <a:rPr lang="en-GB" sz="1600" noProof="0" dirty="0"/>
                        <a:t>1</a:t>
                      </a:r>
                    </a:p>
                  </a:txBody>
                  <a:tcPr/>
                </a:tc>
                <a:tc>
                  <a:txBody>
                    <a:bodyPr/>
                    <a:lstStyle/>
                    <a:p>
                      <a:r>
                        <a:rPr lang="en-GB" sz="1600" noProof="0" dirty="0"/>
                        <a:t>1115</a:t>
                      </a:r>
                    </a:p>
                  </a:txBody>
                  <a:tcPr/>
                </a:tc>
                <a:tc>
                  <a:txBody>
                    <a:bodyPr/>
                    <a:lstStyle/>
                    <a:p>
                      <a:r>
                        <a:rPr lang="en-GB" sz="1600" noProof="0" dirty="0"/>
                        <a:t>1081</a:t>
                      </a:r>
                    </a:p>
                  </a:txBody>
                  <a:tcPr/>
                </a:tc>
                <a:tc>
                  <a:txBody>
                    <a:bodyPr/>
                    <a:lstStyle/>
                    <a:p>
                      <a:r>
                        <a:rPr lang="en-GB" sz="1600" noProof="0" dirty="0"/>
                        <a:t>Work</a:t>
                      </a:r>
                    </a:p>
                  </a:txBody>
                  <a:tcPr/>
                </a:tc>
                <a:tc>
                  <a:txBody>
                    <a:bodyPr/>
                    <a:lstStyle/>
                    <a:p>
                      <a:r>
                        <a:rPr lang="en-GB" sz="1600" noProof="0" dirty="0"/>
                        <a:t>Bike</a:t>
                      </a:r>
                    </a:p>
                  </a:txBody>
                  <a:tcPr/>
                </a:tc>
                <a:tc>
                  <a:txBody>
                    <a:bodyPr/>
                    <a:lstStyle/>
                    <a:p>
                      <a:r>
                        <a:rPr lang="en-GB" sz="1600" noProof="0" dirty="0"/>
                        <a:t>8</a:t>
                      </a:r>
                    </a:p>
                  </a:txBody>
                  <a:tcPr/>
                </a:tc>
                <a:tc>
                  <a:txBody>
                    <a:bodyPr/>
                    <a:lstStyle/>
                    <a:p>
                      <a:r>
                        <a:rPr lang="en-GB" sz="1600" noProof="0" dirty="0"/>
                        <a:t>1</a:t>
                      </a:r>
                    </a:p>
                  </a:txBody>
                  <a:tcPr/>
                </a:tc>
                <a:tc>
                  <a:txBody>
                    <a:bodyPr/>
                    <a:lstStyle/>
                    <a:p>
                      <a:r>
                        <a:rPr lang="en-GB" sz="1600" noProof="0" dirty="0"/>
                        <a:t>Bike </a:t>
                      </a:r>
                    </a:p>
                  </a:txBody>
                  <a:tcPr/>
                </a:tc>
                <a:extLst>
                  <a:ext uri="{0D108BD9-81ED-4DB2-BD59-A6C34878D82A}">
                    <a16:rowId xmlns:a16="http://schemas.microsoft.com/office/drawing/2014/main" val="102346137"/>
                  </a:ext>
                </a:extLst>
              </a:tr>
              <a:tr h="370840">
                <a:tc>
                  <a:txBody>
                    <a:bodyPr/>
                    <a:lstStyle/>
                    <a:p>
                      <a:r>
                        <a:rPr lang="en-GB" sz="1600" noProof="0" dirty="0"/>
                        <a:t>100001</a:t>
                      </a:r>
                    </a:p>
                  </a:txBody>
                  <a:tcPr/>
                </a:tc>
                <a:tc>
                  <a:txBody>
                    <a:bodyPr/>
                    <a:lstStyle/>
                    <a:p>
                      <a:r>
                        <a:rPr lang="en-GB" sz="1600" noProof="0" dirty="0"/>
                        <a:t>2</a:t>
                      </a:r>
                    </a:p>
                  </a:txBody>
                  <a:tcPr/>
                </a:tc>
                <a:tc>
                  <a:txBody>
                    <a:bodyPr/>
                    <a:lstStyle/>
                    <a:p>
                      <a:r>
                        <a:rPr lang="en-GB" sz="1600" noProof="0" dirty="0"/>
                        <a:t>1081</a:t>
                      </a:r>
                    </a:p>
                  </a:txBody>
                  <a:tcPr/>
                </a:tc>
                <a:tc>
                  <a:txBody>
                    <a:bodyPr/>
                    <a:lstStyle/>
                    <a:p>
                      <a:r>
                        <a:rPr lang="en-GB" sz="1600" noProof="0" dirty="0"/>
                        <a:t>1115</a:t>
                      </a:r>
                    </a:p>
                  </a:txBody>
                  <a:tcPr/>
                </a:tc>
                <a:tc>
                  <a:txBody>
                    <a:bodyPr/>
                    <a:lstStyle/>
                    <a:p>
                      <a:r>
                        <a:rPr lang="en-GB" sz="1600" noProof="0" dirty="0"/>
                        <a:t>Leisure</a:t>
                      </a:r>
                    </a:p>
                  </a:txBody>
                  <a:tcPr/>
                </a:tc>
                <a:tc>
                  <a:txBody>
                    <a:bodyPr/>
                    <a:lstStyle/>
                    <a:p>
                      <a:r>
                        <a:rPr lang="en-GB" sz="1600" noProof="0" dirty="0"/>
                        <a:t>Train</a:t>
                      </a:r>
                    </a:p>
                  </a:txBody>
                  <a:tcPr/>
                </a:tc>
                <a:tc>
                  <a:txBody>
                    <a:bodyPr/>
                    <a:lstStyle/>
                    <a:p>
                      <a:r>
                        <a:rPr lang="en-GB" sz="1600" noProof="0" dirty="0"/>
                        <a:t>12</a:t>
                      </a:r>
                    </a:p>
                  </a:txBody>
                  <a:tcPr/>
                </a:tc>
                <a:tc>
                  <a:txBody>
                    <a:bodyPr/>
                    <a:lstStyle/>
                    <a:p>
                      <a:r>
                        <a:rPr lang="en-GB" sz="1600" noProof="0" dirty="0"/>
                        <a:t>1</a:t>
                      </a:r>
                    </a:p>
                  </a:txBody>
                  <a:tcPr/>
                </a:tc>
                <a:tc>
                  <a:txBody>
                    <a:bodyPr/>
                    <a:lstStyle/>
                    <a:p>
                      <a:r>
                        <a:rPr lang="en-GB" sz="1600" noProof="0" dirty="0"/>
                        <a:t>Bike</a:t>
                      </a:r>
                    </a:p>
                  </a:txBody>
                  <a:tcPr/>
                </a:tc>
                <a:extLst>
                  <a:ext uri="{0D108BD9-81ED-4DB2-BD59-A6C34878D82A}">
                    <a16:rowId xmlns:a16="http://schemas.microsoft.com/office/drawing/2014/main" val="1554666454"/>
                  </a:ext>
                </a:extLst>
              </a:tr>
              <a:tr h="370840">
                <a:tc>
                  <a:txBody>
                    <a:bodyPr/>
                    <a:lstStyle/>
                    <a:p>
                      <a:r>
                        <a:rPr lang="en-GB" sz="1600" noProof="0" dirty="0"/>
                        <a:t>100001</a:t>
                      </a:r>
                    </a:p>
                  </a:txBody>
                  <a:tcPr/>
                </a:tc>
                <a:tc>
                  <a:txBody>
                    <a:bodyPr/>
                    <a:lstStyle/>
                    <a:p>
                      <a:r>
                        <a:rPr lang="en-GB" sz="1600" noProof="0" dirty="0"/>
                        <a:t>2</a:t>
                      </a:r>
                    </a:p>
                  </a:txBody>
                  <a:tcPr/>
                </a:tc>
                <a:tc>
                  <a:txBody>
                    <a:bodyPr/>
                    <a:lstStyle/>
                    <a:p>
                      <a:r>
                        <a:rPr lang="en-GB" sz="1600" noProof="0" dirty="0"/>
                        <a:t>1081</a:t>
                      </a:r>
                    </a:p>
                  </a:txBody>
                  <a:tcPr/>
                </a:tc>
                <a:tc>
                  <a:txBody>
                    <a:bodyPr/>
                    <a:lstStyle/>
                    <a:p>
                      <a:r>
                        <a:rPr lang="en-GB" sz="1600" noProof="0" dirty="0"/>
                        <a:t>1115</a:t>
                      </a:r>
                    </a:p>
                  </a:txBody>
                  <a:tcPr/>
                </a:tc>
                <a:tc>
                  <a:txBody>
                    <a:bodyPr/>
                    <a:lstStyle/>
                    <a:p>
                      <a:r>
                        <a:rPr lang="en-GB" sz="1600" noProof="0" dirty="0"/>
                        <a:t>Leisure</a:t>
                      </a:r>
                    </a:p>
                  </a:txBody>
                  <a:tcPr/>
                </a:tc>
                <a:tc>
                  <a:txBody>
                    <a:bodyPr/>
                    <a:lstStyle/>
                    <a:p>
                      <a:r>
                        <a:rPr lang="en-GB" sz="1600" noProof="0" dirty="0"/>
                        <a:t>Train</a:t>
                      </a:r>
                    </a:p>
                  </a:txBody>
                  <a:tcPr/>
                </a:tc>
                <a:tc>
                  <a:txBody>
                    <a:bodyPr/>
                    <a:lstStyle/>
                    <a:p>
                      <a:r>
                        <a:rPr lang="en-GB" sz="1600" noProof="0" dirty="0"/>
                        <a:t>12</a:t>
                      </a:r>
                    </a:p>
                  </a:txBody>
                  <a:tcPr/>
                </a:tc>
                <a:tc>
                  <a:txBody>
                    <a:bodyPr/>
                    <a:lstStyle/>
                    <a:p>
                      <a:r>
                        <a:rPr lang="en-GB" sz="1600" noProof="0" dirty="0"/>
                        <a:t>2</a:t>
                      </a:r>
                    </a:p>
                  </a:txBody>
                  <a:tcPr/>
                </a:tc>
                <a:tc>
                  <a:txBody>
                    <a:bodyPr/>
                    <a:lstStyle/>
                    <a:p>
                      <a:r>
                        <a:rPr lang="en-GB" sz="1600" noProof="0" dirty="0"/>
                        <a:t>Train</a:t>
                      </a:r>
                    </a:p>
                  </a:txBody>
                  <a:tcPr/>
                </a:tc>
                <a:extLst>
                  <a:ext uri="{0D108BD9-81ED-4DB2-BD59-A6C34878D82A}">
                    <a16:rowId xmlns:a16="http://schemas.microsoft.com/office/drawing/2014/main" val="517745043"/>
                  </a:ext>
                </a:extLst>
              </a:tr>
            </a:tbl>
          </a:graphicData>
        </a:graphic>
      </p:graphicFrame>
    </p:spTree>
    <p:extLst>
      <p:ext uri="{BB962C8B-B14F-4D97-AF65-F5344CB8AC3E}">
        <p14:creationId xmlns:p14="http://schemas.microsoft.com/office/powerpoint/2010/main" val="2491421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AA2D-A898-3DC8-64A3-CFB81C2C32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E50EDA-8466-CC19-1212-D3C6631F793F}"/>
              </a:ext>
            </a:extLst>
          </p:cNvPr>
          <p:cNvSpPr>
            <a:spLocks noGrp="1"/>
          </p:cNvSpPr>
          <p:nvPr>
            <p:ph type="title"/>
          </p:nvPr>
        </p:nvSpPr>
        <p:spPr/>
        <p:txBody>
          <a:bodyPr/>
          <a:lstStyle/>
          <a:p>
            <a:r>
              <a:rPr lang="en-GB" noProof="0" dirty="0"/>
              <a:t>Dutch Urban</a:t>
            </a:r>
            <a:br>
              <a:rPr lang="en-GB" noProof="0" dirty="0"/>
            </a:br>
            <a:r>
              <a:rPr lang="en-GB" noProof="0" dirty="0"/>
              <a:t>Context</a:t>
            </a:r>
          </a:p>
        </p:txBody>
      </p:sp>
      <p:graphicFrame>
        <p:nvGraphicFramePr>
          <p:cNvPr id="4" name="Content Placeholder 2">
            <a:extLst>
              <a:ext uri="{FF2B5EF4-FFF2-40B4-BE49-F238E27FC236}">
                <a16:creationId xmlns:a16="http://schemas.microsoft.com/office/drawing/2014/main" id="{BE077DA5-5B7A-6B68-F843-F3A46977D3EF}"/>
              </a:ext>
            </a:extLst>
          </p:cNvPr>
          <p:cNvGraphicFramePr>
            <a:graphicFrameLocks noGrp="1"/>
          </p:cNvGraphicFramePr>
          <p:nvPr>
            <p:ph idx="1"/>
            <p:extLst>
              <p:ext uri="{D42A27DB-BD31-4B8C-83A1-F6EECF244321}">
                <p14:modId xmlns:p14="http://schemas.microsoft.com/office/powerpoint/2010/main" val="38244710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Afbeelding 1" descr="Afbeelding met tekst, schermopname, diagram, Plan&#10;&#10;Door AI gegenereerde inhoud is mogelijk onjuist.">
            <a:extLst>
              <a:ext uri="{FF2B5EF4-FFF2-40B4-BE49-F238E27FC236}">
                <a16:creationId xmlns:a16="http://schemas.microsoft.com/office/drawing/2014/main" id="{9380B4D6-67C7-E081-74A3-4DA5318DC674}"/>
              </a:ext>
            </a:extLst>
          </p:cNvPr>
          <p:cNvPicPr>
            <a:picLocks noChangeAspect="1"/>
          </p:cNvPicPr>
          <p:nvPr/>
        </p:nvPicPr>
        <p:blipFill>
          <a:blip r:embed="rId8"/>
          <a:stretch>
            <a:fillRect/>
          </a:stretch>
        </p:blipFill>
        <p:spPr>
          <a:xfrm>
            <a:off x="4604266" y="3298988"/>
            <a:ext cx="7587734" cy="3559012"/>
          </a:xfrm>
          <a:prstGeom prst="rect">
            <a:avLst/>
          </a:prstGeom>
        </p:spPr>
      </p:pic>
      <p:pic>
        <p:nvPicPr>
          <p:cNvPr id="8196" name="Picture 4" descr="De mobiliteitsenquête over de bereikbaarheid van de Zuidas | Trajan">
            <a:extLst>
              <a:ext uri="{FF2B5EF4-FFF2-40B4-BE49-F238E27FC236}">
                <a16:creationId xmlns:a16="http://schemas.microsoft.com/office/drawing/2014/main" id="{01E3F9C6-41DB-E74D-3599-E246237169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568" y="45244"/>
            <a:ext cx="6969512" cy="32505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Netherlands country map icon illustration symbol design 45990818 Vector Art  at Vecteezy">
            <a:extLst>
              <a:ext uri="{FF2B5EF4-FFF2-40B4-BE49-F238E27FC236}">
                <a16:creationId xmlns:a16="http://schemas.microsoft.com/office/drawing/2014/main" id="{592593CF-766A-61F4-1332-DA4FD64483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95" y="1616477"/>
            <a:ext cx="3358672" cy="33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2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93608C-61D0-1C5D-AA88-4AFE2AF4481B}"/>
              </a:ext>
            </a:extLst>
          </p:cNvPr>
          <p:cNvSpPr>
            <a:spLocks noGrp="1"/>
          </p:cNvSpPr>
          <p:nvPr>
            <p:ph type="title"/>
          </p:nvPr>
        </p:nvSpPr>
        <p:spPr/>
        <p:txBody>
          <a:bodyPr/>
          <a:lstStyle/>
          <a:p>
            <a:r>
              <a:rPr lang="en-GB" noProof="0" dirty="0"/>
              <a:t>Fine Spatial and Temporal Resolution </a:t>
            </a:r>
          </a:p>
        </p:txBody>
      </p:sp>
      <p:pic>
        <p:nvPicPr>
          <p:cNvPr id="4" name="Picture 12" descr="Timezone - Flat - Wired - Lordicon">
            <a:extLst>
              <a:ext uri="{FF2B5EF4-FFF2-40B4-BE49-F238E27FC236}">
                <a16:creationId xmlns:a16="http://schemas.microsoft.com/office/drawing/2014/main" id="{C2343853-3142-7E9A-03E5-6B2EF93356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9944" y="1690688"/>
            <a:ext cx="3358672" cy="33586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a:extLst>
              <a:ext uri="{FF2B5EF4-FFF2-40B4-BE49-F238E27FC236}">
                <a16:creationId xmlns:a16="http://schemas.microsoft.com/office/drawing/2014/main" id="{CDDC68CA-6566-914D-E4FE-DBD52C7F390B}"/>
              </a:ext>
            </a:extLst>
          </p:cNvPr>
          <p:cNvSpPr txBox="1"/>
          <p:nvPr/>
        </p:nvSpPr>
        <p:spPr>
          <a:xfrm>
            <a:off x="5645498" y="1729829"/>
            <a:ext cx="6020254" cy="923330"/>
          </a:xfrm>
          <a:prstGeom prst="rect">
            <a:avLst/>
          </a:prstGeom>
          <a:noFill/>
        </p:spPr>
        <p:txBody>
          <a:bodyPr wrap="square" rtlCol="0">
            <a:spAutoFit/>
          </a:bodyPr>
          <a:lstStyle/>
          <a:p>
            <a:r>
              <a:rPr lang="en-GB" b="1" noProof="0" dirty="0"/>
              <a:t>Household Survey Regression Models</a:t>
            </a:r>
            <a:r>
              <a:rPr lang="en-GB" noProof="0" dirty="0"/>
              <a:t>:</a:t>
            </a:r>
          </a:p>
          <a:p>
            <a:r>
              <a:rPr lang="en-GB" noProof="0" dirty="0"/>
              <a:t>Fine temporal detail, detailed behaviour &amp; need for detailed surveys</a:t>
            </a:r>
          </a:p>
        </p:txBody>
      </p:sp>
      <p:sp>
        <p:nvSpPr>
          <p:cNvPr id="8" name="TextBox 14">
            <a:extLst>
              <a:ext uri="{FF2B5EF4-FFF2-40B4-BE49-F238E27FC236}">
                <a16:creationId xmlns:a16="http://schemas.microsoft.com/office/drawing/2014/main" id="{A06B723B-E97B-259A-5CA5-E34A2E07C34D}"/>
              </a:ext>
            </a:extLst>
          </p:cNvPr>
          <p:cNvSpPr txBox="1"/>
          <p:nvPr/>
        </p:nvSpPr>
        <p:spPr>
          <a:xfrm>
            <a:off x="5645498" y="3342535"/>
            <a:ext cx="5302024" cy="923330"/>
          </a:xfrm>
          <a:prstGeom prst="rect">
            <a:avLst/>
          </a:prstGeom>
          <a:noFill/>
        </p:spPr>
        <p:txBody>
          <a:bodyPr wrap="square" rtlCol="0">
            <a:spAutoFit/>
          </a:bodyPr>
          <a:lstStyle/>
          <a:p>
            <a:r>
              <a:rPr lang="en-GB" b="1" noProof="0" dirty="0"/>
              <a:t>Network Regression Models:</a:t>
            </a:r>
          </a:p>
          <a:p>
            <a:pPr lvl="0" eaLnBrk="0" fontAlgn="base" hangingPunct="0">
              <a:spcBef>
                <a:spcPct val="0"/>
              </a:spcBef>
              <a:spcAft>
                <a:spcPct val="0"/>
              </a:spcAft>
            </a:pPr>
            <a:r>
              <a:rPr lang="en-GB" noProof="0" dirty="0"/>
              <a:t>Fine spatial detail, built environment &amp; need for  </a:t>
            </a:r>
          </a:p>
          <a:p>
            <a:pPr lvl="0" eaLnBrk="0" fontAlgn="base" hangingPunct="0">
              <a:spcBef>
                <a:spcPct val="0"/>
              </a:spcBef>
              <a:spcAft>
                <a:spcPct val="0"/>
              </a:spcAft>
            </a:pPr>
            <a:r>
              <a:rPr lang="en-GB" noProof="0" dirty="0"/>
              <a:t>copious street counts</a:t>
            </a:r>
          </a:p>
        </p:txBody>
      </p:sp>
      <p:pic>
        <p:nvPicPr>
          <p:cNvPr id="9218" name="Picture 2" descr="Customer service agent Special Flat ...">
            <a:extLst>
              <a:ext uri="{FF2B5EF4-FFF2-40B4-BE49-F238E27FC236}">
                <a16:creationId xmlns:a16="http://schemas.microsoft.com/office/drawing/2014/main" id="{F21B0D32-F9DC-D592-13A8-F614345F5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63" y="1630472"/>
            <a:ext cx="1122045" cy="11220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ree Neural Network SVG, PNG Icon, Symbol. Download Image.">
            <a:extLst>
              <a:ext uri="{FF2B5EF4-FFF2-40B4-BE49-F238E27FC236}">
                <a16:creationId xmlns:a16="http://schemas.microsoft.com/office/drawing/2014/main" id="{D24846FD-CB2E-E15F-4FB8-133103525B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093"/>
          <a:stretch>
            <a:fillRect/>
          </a:stretch>
        </p:blipFill>
        <p:spPr bwMode="auto">
          <a:xfrm>
            <a:off x="4039302" y="3141419"/>
            <a:ext cx="149096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uilding - Free buildings icons">
            <a:extLst>
              <a:ext uri="{FF2B5EF4-FFF2-40B4-BE49-F238E27FC236}">
                <a16:creationId xmlns:a16="http://schemas.microsoft.com/office/drawing/2014/main" id="{EE43B3CA-8301-A009-4C52-DD2076F65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3763" y="4855884"/>
            <a:ext cx="1122045" cy="1122045"/>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FB0857CF-21A6-7E5D-4D3E-D68BBE1209A3}"/>
              </a:ext>
            </a:extLst>
          </p:cNvPr>
          <p:cNvSpPr txBox="1"/>
          <p:nvPr/>
        </p:nvSpPr>
        <p:spPr>
          <a:xfrm>
            <a:off x="5645498" y="4955241"/>
            <a:ext cx="6096000" cy="923330"/>
          </a:xfrm>
          <a:prstGeom prst="rect">
            <a:avLst/>
          </a:prstGeom>
          <a:noFill/>
        </p:spPr>
        <p:txBody>
          <a:bodyPr wrap="square">
            <a:spAutoFit/>
          </a:bodyPr>
          <a:lstStyle/>
          <a:p>
            <a:r>
              <a:rPr lang="en-GB" b="1" noProof="0" dirty="0"/>
              <a:t>Building Level UNA Framework of </a:t>
            </a:r>
            <a:r>
              <a:rPr lang="en-GB" b="1" noProof="0" dirty="0" err="1"/>
              <a:t>Sevtsuk</a:t>
            </a:r>
            <a:r>
              <a:rPr lang="en-GB" b="1" noProof="0" dirty="0"/>
              <a:t> et al. 2024:</a:t>
            </a:r>
            <a:r>
              <a:rPr lang="en-GB" noProof="0" dirty="0"/>
              <a:t> </a:t>
            </a:r>
          </a:p>
          <a:p>
            <a:r>
              <a:rPr lang="en-GB" noProof="0" dirty="0"/>
              <a:t>Fine spatial detail with limited data and Models trips between buildings &amp; transit access</a:t>
            </a:r>
          </a:p>
        </p:txBody>
      </p:sp>
    </p:spTree>
    <p:extLst>
      <p:ext uri="{BB962C8B-B14F-4D97-AF65-F5344CB8AC3E}">
        <p14:creationId xmlns:p14="http://schemas.microsoft.com/office/powerpoint/2010/main" val="1351191896"/>
      </p:ext>
    </p:extLst>
  </p:cSld>
  <p:clrMapOvr>
    <a:masterClrMapping/>
  </p:clrMapOvr>
</p:sld>
</file>

<file path=ppt/theme/theme1.xml><?xml version="1.0" encoding="utf-8"?>
<a:theme xmlns:a="http://schemas.openxmlformats.org/drawingml/2006/main" name="Office 2013 - 2022 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3606</TotalTime>
  <Words>3401</Words>
  <Application>Microsoft Office PowerPoint</Application>
  <PresentationFormat>Breedbeeld</PresentationFormat>
  <Paragraphs>529</Paragraphs>
  <Slides>23</Slides>
  <Notes>23</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23</vt:i4>
      </vt:variant>
    </vt:vector>
  </HeadingPairs>
  <TitlesOfParts>
    <vt:vector size="29" baseType="lpstr">
      <vt:lpstr>Aptos</vt:lpstr>
      <vt:lpstr>Arial</vt:lpstr>
      <vt:lpstr>Calibri</vt:lpstr>
      <vt:lpstr>Calibri Light</vt:lpstr>
      <vt:lpstr>Cambria Math</vt:lpstr>
      <vt:lpstr>Office 2013 - 2022 Thema</vt:lpstr>
      <vt:lpstr>Title slide + symbol #1</vt:lpstr>
      <vt:lpstr>Agenda</vt:lpstr>
      <vt:lpstr>Motivation</vt:lpstr>
      <vt:lpstr>Literature Gap</vt:lpstr>
      <vt:lpstr>Objective</vt:lpstr>
      <vt:lpstr>Available Open Data</vt:lpstr>
      <vt:lpstr>Available Open Data</vt:lpstr>
      <vt:lpstr>Dutch Urban Context</vt:lpstr>
      <vt:lpstr>Fine Spatial and Temporal Resolution </vt:lpstr>
      <vt:lpstr>UNA Base</vt:lpstr>
      <vt:lpstr>Assign Weights to Buildings </vt:lpstr>
      <vt:lpstr>Assign Weights to Buildings </vt:lpstr>
      <vt:lpstr>Calculate Reach</vt:lpstr>
      <vt:lpstr>Calculate Reach</vt:lpstr>
      <vt:lpstr>Determining Trip Rates</vt:lpstr>
      <vt:lpstr>Determining trip rates</vt:lpstr>
      <vt:lpstr>PowerPoint-presentatie</vt:lpstr>
      <vt:lpstr>Generating Trips</vt:lpstr>
      <vt:lpstr>Face Validation</vt:lpstr>
      <vt:lpstr>Face Validation</vt:lpstr>
      <vt:lpstr>Discussion &amp; Conclusion</vt:lpstr>
      <vt:lpstr>Discussion &amp; Conclusion</vt:lpstr>
      <vt:lpstr>Title slide + symbol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Gaby van der Star</dc:creator>
  <cp:lastModifiedBy>Gaby van der Star</cp:lastModifiedBy>
  <cp:revision>1</cp:revision>
  <dcterms:created xsi:type="dcterms:W3CDTF">2025-12-28T13:36:09Z</dcterms:created>
  <dcterms:modified xsi:type="dcterms:W3CDTF">2026-01-06T18:31:01Z</dcterms:modified>
</cp:coreProperties>
</file>